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75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4814CD7-83D6-443D-A200-BFA39775AF9E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FD90C17-E640-40F0-802D-5F0CAD663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i="1" dirty="0" smtClean="0"/>
              <a:t>космос</a:t>
            </a:r>
            <a:endParaRPr lang="ru-RU" sz="8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143512"/>
            <a:ext cx="7772400" cy="914400"/>
          </a:xfrm>
        </p:spPr>
        <p:txBody>
          <a:bodyPr/>
          <a:lstStyle/>
          <a:p>
            <a:r>
              <a:rPr lang="ru-RU" dirty="0" smtClean="0"/>
              <a:t>Воспитатель:</a:t>
            </a:r>
          </a:p>
          <a:p>
            <a:r>
              <a:rPr lang="ru-RU" dirty="0" smtClean="0"/>
              <a:t>Осипова Е.Ф.</a:t>
            </a:r>
            <a:endParaRPr lang="ru-RU" dirty="0"/>
          </a:p>
        </p:txBody>
      </p:sp>
    </p:spTree>
  </p:cSld>
  <p:clrMapOvr>
    <a:masterClrMapping/>
  </p:clrMapOvr>
  <p:transition advTm="2437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214290"/>
            <a:ext cx="8501122" cy="1500198"/>
          </a:xfrm>
        </p:spPr>
        <p:txBody>
          <a:bodyPr>
            <a:noAutofit/>
          </a:bodyPr>
          <a:lstStyle/>
          <a:p>
            <a:r>
              <a:rPr lang="ru-RU" sz="1800" dirty="0" smtClean="0"/>
              <a:t>Это – наша планета Земля – мы на ней живем. Как видишь – она круглая – похожа на большой мяч. Наша планета – очень и очень большая. Поэтому мы не замечаем, что она похожа на шар. Но если подняться над землей высоко-высоко – то из космоса мы ее увидим такой, как на этой картинке.</a:t>
            </a:r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285720" y="5500702"/>
            <a:ext cx="8042303" cy="1052514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Посмотри, синие пятна на нашей планете – это вода – моря и океаны. Зеленые пятнышки – это зеленые леса и луга. Коричневые пятна – это горы. Правда она очень красивая, наша планета? А этот небольшой шарик в уголке – это наша Луна!</a:t>
            </a:r>
            <a:endParaRPr lang="ru-RU" sz="1800" dirty="0"/>
          </a:p>
        </p:txBody>
      </p:sp>
      <p:pic>
        <p:nvPicPr>
          <p:cNvPr id="10" name="Содержимое 9" descr="Рисунок13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03088">
            <a:off x="274139" y="1731929"/>
            <a:ext cx="4040188" cy="3134101"/>
          </a:xfrm>
        </p:spPr>
      </p:pic>
      <p:pic>
        <p:nvPicPr>
          <p:cNvPr id="11" name="Содержимое 10" descr="Рисунок15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9206">
            <a:off x="4630805" y="2342460"/>
            <a:ext cx="4041775" cy="3132162"/>
          </a:xfrm>
        </p:spPr>
      </p:pic>
    </p:spTree>
  </p:cSld>
  <p:clrMapOvr>
    <a:masterClrMapping/>
  </p:clrMapOvr>
  <p:transition advTm="30906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8596" y="4143380"/>
            <a:ext cx="4786346" cy="1000132"/>
          </a:xfrm>
        </p:spPr>
        <p:txBody>
          <a:bodyPr>
            <a:noAutofit/>
          </a:bodyPr>
          <a:lstStyle/>
          <a:p>
            <a:r>
              <a:rPr lang="ru-RU" sz="1800" dirty="0" smtClean="0"/>
              <a:t>Луна из космоса тоже видна как шар. Луна намного меньше нашей планеты Земля. Вот как выглядит Луна если к ней подлететь поближе.</a:t>
            </a:r>
            <a:endParaRPr lang="ru-RU" sz="1800" dirty="0"/>
          </a:p>
        </p:txBody>
      </p:sp>
      <p:pic>
        <p:nvPicPr>
          <p:cNvPr id="7" name="Содержимое 6" descr="Рисунок17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9606">
            <a:off x="324460" y="704939"/>
            <a:ext cx="3303336" cy="2478305"/>
          </a:xfrm>
        </p:spPr>
      </p:pic>
      <p:pic>
        <p:nvPicPr>
          <p:cNvPr id="8" name="Содержимое 7" descr="Рисунок18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83460">
            <a:off x="5408987" y="3495327"/>
            <a:ext cx="3310641" cy="2820641"/>
          </a:xfrm>
        </p:spPr>
      </p:pic>
    </p:spTree>
  </p:cSld>
  <p:clrMapOvr>
    <a:masterClrMapping/>
  </p:clrMapOvr>
  <p:transition advTm="9672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71480"/>
            <a:ext cx="4040188" cy="8382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А вот таким космонавты увидели наше Солнце. Огромный светящийся огненный шар.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316275" y="5643578"/>
            <a:ext cx="5827725" cy="1214422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Но подлететь близко к Солнцу космонавты не смогли – ведь Солнце очень и очень горячее. Если приблизиться к нему слишком близко – то можно вообще сгореть. </a:t>
            </a:r>
            <a:endParaRPr lang="ru-RU" sz="1800" dirty="0"/>
          </a:p>
        </p:txBody>
      </p:sp>
      <p:pic>
        <p:nvPicPr>
          <p:cNvPr id="7" name="Содержимое 6" descr="Рисунок19.pn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1571612"/>
            <a:ext cx="3941763" cy="3941763"/>
          </a:xfrm>
        </p:spPr>
      </p:pic>
    </p:spTree>
  </p:cSld>
  <p:clrMapOvr>
    <a:masterClrMapping/>
  </p:clrMapOvr>
  <p:transition advTm="13078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785786" y="3929066"/>
            <a:ext cx="3000396" cy="2286016"/>
          </a:xfrm>
        </p:spPr>
        <p:txBody>
          <a:bodyPr>
            <a:noAutofit/>
          </a:bodyPr>
          <a:lstStyle/>
          <a:p>
            <a:r>
              <a:rPr lang="ru-RU" sz="1800" dirty="0" smtClean="0"/>
              <a:t>Другие звезды, которые мы видим с Земли - это тоже</a:t>
            </a:r>
            <a:r>
              <a:rPr lang="en-US" sz="1800" dirty="0" smtClean="0"/>
              <a:t>”</a:t>
            </a:r>
            <a:r>
              <a:rPr lang="ru-RU" sz="1800" dirty="0" smtClean="0"/>
              <a:t> солнца</a:t>
            </a:r>
            <a:r>
              <a:rPr lang="en-US" sz="1800" dirty="0" smtClean="0"/>
              <a:t>”</a:t>
            </a:r>
            <a:r>
              <a:rPr lang="ru-RU" sz="1800" dirty="0" smtClean="0"/>
              <a:t>. Просто они находятся так далеко от нас, что кажутся всего лишь маленькими точечками.</a:t>
            </a:r>
            <a:endParaRPr lang="ru-RU" sz="1800" dirty="0"/>
          </a:p>
        </p:txBody>
      </p:sp>
      <p:pic>
        <p:nvPicPr>
          <p:cNvPr id="10" name="Содержимое 9" descr="Рисунок2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285728"/>
            <a:ext cx="4763594" cy="3810000"/>
          </a:xfrm>
        </p:spPr>
      </p:pic>
    </p:spTree>
  </p:cSld>
  <p:clrMapOvr>
    <a:masterClrMapping/>
  </p:clrMapOvr>
  <p:transition advTm="8500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428604"/>
            <a:ext cx="8643998" cy="1500198"/>
          </a:xfrm>
        </p:spPr>
        <p:txBody>
          <a:bodyPr>
            <a:noAutofit/>
          </a:bodyPr>
          <a:lstStyle/>
          <a:p>
            <a:r>
              <a:rPr lang="ru-RU" sz="1800" dirty="0" smtClean="0"/>
              <a:t>А еще космонавты увидели в космосе планеты, которые вращались вокруг Солнца. Обрати внимание, какое огромное наше Солнышко! Оно больше всех остальных планет вместе взятых! А наша планета Земля – вот она – третья от Солнца – совсем небольшая по сравнению с другими планетами.</a:t>
            </a:r>
            <a:endParaRPr lang="ru-RU" sz="1800" dirty="0"/>
          </a:p>
        </p:txBody>
      </p:sp>
      <p:pic>
        <p:nvPicPr>
          <p:cNvPr id="10" name="Содержимое 9" descr="Рисунок22.jp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928934"/>
            <a:ext cx="4041775" cy="3046413"/>
          </a:xfrm>
        </p:spPr>
      </p:pic>
      <p:pic>
        <p:nvPicPr>
          <p:cNvPr id="12" name="Содержимое 11" descr="Рисунок21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429000"/>
            <a:ext cx="4040188" cy="2525903"/>
          </a:xfrm>
        </p:spPr>
      </p:pic>
    </p:spTree>
  </p:cSld>
  <p:clrMapOvr>
    <a:masterClrMapping/>
  </p:clrMapOvr>
  <p:transition advTm="16891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285728"/>
            <a:ext cx="6786578" cy="1643074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На этой картинке ты можешь увидеть какие разные по размеру бывают планеты и какое большое оказывается наше Солнце. С Земли Солнце нам кажется не таким большим, потому что оно очень далеко от нас. На самом деле – вот какое оно огромное! </a:t>
            </a:r>
            <a:endParaRPr lang="ru-RU" sz="1800" dirty="0"/>
          </a:p>
        </p:txBody>
      </p:sp>
      <p:pic>
        <p:nvPicPr>
          <p:cNvPr id="7" name="Содержимое 6" descr="Рисунок23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571744"/>
            <a:ext cx="4040188" cy="3031582"/>
          </a:xfrm>
        </p:spPr>
      </p:pic>
      <p:pic>
        <p:nvPicPr>
          <p:cNvPr id="8" name="Содержимое 7" descr="Рисунок24.pn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571744"/>
            <a:ext cx="4041775" cy="2780447"/>
          </a:xfrm>
        </p:spPr>
      </p:pic>
    </p:spTree>
  </p:cSld>
  <p:clrMapOvr>
    <a:masterClrMapping/>
  </p:clrMapOvr>
  <p:transition advTm="12984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1214414" y="3857628"/>
            <a:ext cx="3429024" cy="17145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Вот сколько интересного космонавты могут увидеть в космосе! Теперь обо всем этом знаешь и ты!</a:t>
            </a:r>
            <a:endParaRPr lang="ru-RU" dirty="0"/>
          </a:p>
        </p:txBody>
      </p:sp>
      <p:pic>
        <p:nvPicPr>
          <p:cNvPr id="11" name="Содержимое 10" descr="i.jpe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953003" y="1643050"/>
            <a:ext cx="3810027" cy="2857521"/>
          </a:xfrm>
        </p:spPr>
      </p:pic>
      <p:pic>
        <p:nvPicPr>
          <p:cNvPr id="13" name="Содержимое 12" descr="Рисунок1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285728"/>
            <a:ext cx="3786214" cy="3033399"/>
          </a:xfrm>
        </p:spPr>
      </p:pic>
    </p:spTree>
  </p:cSld>
  <p:clrMapOvr>
    <a:masterClrMapping/>
  </p:clrMapOvr>
  <p:transition advTm="6000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215370" cy="1143000"/>
          </a:xfrm>
        </p:spPr>
        <p:txBody>
          <a:bodyPr>
            <a:normAutofit/>
          </a:bodyPr>
          <a:lstStyle/>
          <a:p>
            <a:pPr algn="just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рассказать детям, что такое Вселенная и космос, из чего состоит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Солнечная система. Рассказать о полёте человека в космос.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чувство любви к родной земле.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000240"/>
            <a:ext cx="8501122" cy="4500594"/>
          </a:xfrm>
        </p:spPr>
      </p:pic>
    </p:spTree>
  </p:cSld>
  <p:clrMapOvr>
    <a:masterClrMapping/>
  </p:clrMapOvr>
  <p:transition advTm="10406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214290"/>
            <a:ext cx="7543824" cy="1543048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Посмотри на этих малышей – они с интересом смотрят в ночное небо! Там столько красивых звезд</a:t>
            </a:r>
            <a:r>
              <a:rPr lang="en-US" sz="1800" dirty="0" smtClean="0"/>
              <a:t>!</a:t>
            </a:r>
            <a:r>
              <a:rPr lang="ru-RU" sz="1800" dirty="0" smtClean="0"/>
              <a:t> Люди с самых давних времен любили смотреть на звезды, и им было очень интересно – какие же они на самом деле!</a:t>
            </a:r>
            <a:endParaRPr lang="ru-RU" sz="1800" dirty="0"/>
          </a:p>
        </p:txBody>
      </p:sp>
      <p:pic>
        <p:nvPicPr>
          <p:cNvPr id="7" name="Содержимое 6" descr="Рисунок2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428736"/>
            <a:ext cx="6643734" cy="4987086"/>
          </a:xfrm>
        </p:spPr>
      </p:pic>
    </p:spTree>
  </p:cSld>
  <p:clrMapOvr>
    <a:masterClrMapping/>
  </p:clrMapOvr>
  <p:transition advTm="11984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285728"/>
            <a:ext cx="8643998" cy="1071570"/>
          </a:xfrm>
        </p:spPr>
        <p:txBody>
          <a:bodyPr>
            <a:noAutofit/>
          </a:bodyPr>
          <a:lstStyle/>
          <a:p>
            <a:r>
              <a:rPr lang="ru-RU" sz="1800" dirty="0" smtClean="0"/>
              <a:t>И вот однажды они решили полететь в космос! К звездам! Для полета в космос люди построили космическую ракету. В ракету посадили космонавта – именно он должен был управлять ракетой и лететь к звездам.</a:t>
            </a:r>
            <a:endParaRPr lang="ru-RU" sz="1800" dirty="0"/>
          </a:p>
        </p:txBody>
      </p:sp>
      <p:pic>
        <p:nvPicPr>
          <p:cNvPr id="10" name="Содержимое 9" descr="Рисунок3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33645">
            <a:off x="500034" y="1571612"/>
            <a:ext cx="3643338" cy="4850300"/>
          </a:xfrm>
        </p:spPr>
      </p:pic>
      <p:pic>
        <p:nvPicPr>
          <p:cNvPr id="11" name="Содержимое 10" descr="Рисунок7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 rot="564421">
            <a:off x="4500562" y="1500174"/>
            <a:ext cx="4236104" cy="4929222"/>
          </a:xfrm>
        </p:spPr>
      </p:pic>
    </p:spTree>
  </p:cSld>
  <p:clrMapOvr>
    <a:masterClrMapping/>
  </p:clrMapOvr>
  <p:transition advTm="11578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14290"/>
            <a:ext cx="4357718" cy="2500330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Но дело в том, что в космосе очень и очень холодно. Если выйти в космос без специального костюма – можно моментально замерзнуть и превратиться в ледышку. Кроме того – в космосе очень мало воздуха и обычный человек в нем не сможет дышать. 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3714752"/>
            <a:ext cx="4041775" cy="838200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a:t>
            </a:r>
            <a:endParaRPr lang="ru-RU" sz="7200" dirty="0"/>
          </a:p>
        </p:txBody>
      </p:sp>
      <p:pic>
        <p:nvPicPr>
          <p:cNvPr id="7" name="Содержимое 6" descr="Рисунок5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357166"/>
            <a:ext cx="2428892" cy="3223174"/>
          </a:xfrm>
        </p:spPr>
      </p:pic>
      <p:pic>
        <p:nvPicPr>
          <p:cNvPr id="8" name="Содержимое 7" descr="Рисунок6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786058"/>
            <a:ext cx="4041775" cy="3033876"/>
          </a:xfrm>
        </p:spPr>
      </p:pic>
    </p:spTree>
  </p:cSld>
  <p:clrMapOvr>
    <a:masterClrMapping/>
  </p:clrMapOvr>
  <p:transition advTm="25094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8215370" cy="92869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Самым первым космонавтом, который полетел в космос, был Юрий Гагарин.</a:t>
            </a:r>
            <a:endParaRPr lang="ru-RU" sz="1800" dirty="0"/>
          </a:p>
        </p:txBody>
      </p:sp>
      <p:pic>
        <p:nvPicPr>
          <p:cNvPr id="7" name="Содержимое 6" descr="Рисунок8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428736"/>
            <a:ext cx="3397626" cy="4983184"/>
          </a:xfrm>
        </p:spPr>
      </p:pic>
      <p:pic>
        <p:nvPicPr>
          <p:cNvPr id="8" name="Содержимое 7" descr="Рисунок1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3983">
            <a:off x="3728087" y="1739160"/>
            <a:ext cx="4965378" cy="3786214"/>
          </a:xfrm>
        </p:spPr>
      </p:pic>
    </p:spTree>
  </p:cSld>
  <p:clrMapOvr>
    <a:masterClrMapping/>
  </p:clrMapOvr>
  <p:transition advTm="3922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6182" y="357166"/>
            <a:ext cx="4040188" cy="8382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Когда космонавт сел в ракету, пошел обратный отсчет: «Пять, четыре, три, два, один, ПУСК!».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785786" y="4572008"/>
            <a:ext cx="4143404" cy="1357322"/>
          </a:xfrm>
        </p:spPr>
        <p:txBody>
          <a:bodyPr>
            <a:noAutofit/>
          </a:bodyPr>
          <a:lstStyle/>
          <a:p>
            <a:r>
              <a:rPr lang="ru-RU" sz="1800" dirty="0" smtClean="0"/>
              <a:t>Ракета оторвалась от земли, из ее хвоста вырвался огонь – так сильно работал ее двигатель. И ракета полетела высоко в небо.</a:t>
            </a:r>
            <a:endParaRPr lang="ru-RU" sz="1800" dirty="0"/>
          </a:p>
        </p:txBody>
      </p:sp>
      <p:pic>
        <p:nvPicPr>
          <p:cNvPr id="7" name="Содержимое 6" descr="81wBrpfQem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14290"/>
            <a:ext cx="2964206" cy="3941763"/>
          </a:xfrm>
        </p:spPr>
      </p:pic>
      <p:pic>
        <p:nvPicPr>
          <p:cNvPr id="8" name="Содержимое 7" descr="Рисунок1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1928802"/>
            <a:ext cx="3468609" cy="4411680"/>
          </a:xfrm>
        </p:spPr>
      </p:pic>
    </p:spTree>
  </p:cSld>
  <p:clrMapOvr>
    <a:masterClrMapping/>
  </p:clrMapOvr>
  <p:transition advTm="12062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00034" y="357166"/>
            <a:ext cx="8329642" cy="104298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Она поднималась  все выше и выше! Посмотри! Она уже выше облаков!</a:t>
            </a:r>
            <a:endParaRPr lang="ru-RU" sz="1800" dirty="0"/>
          </a:p>
        </p:txBody>
      </p:sp>
      <p:pic>
        <p:nvPicPr>
          <p:cNvPr id="10" name="Содержимое 9" descr="Рисунок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71604" y="1571613"/>
            <a:ext cx="6107151" cy="4734107"/>
          </a:xfrm>
        </p:spPr>
      </p:pic>
    </p:spTree>
  </p:cSld>
  <p:clrMapOvr>
    <a:masterClrMapping/>
  </p:clrMapOvr>
  <p:transition advTm="4156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86182" y="4857760"/>
            <a:ext cx="4786346" cy="135732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 вот ракета оказалась в открытом космосе! Вот что космонавты увидели в космосе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5" name="Содержимое 4" descr="Рисунок1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85728"/>
            <a:ext cx="6093390" cy="3810000"/>
          </a:xfrm>
        </p:spPr>
      </p:pic>
    </p:spTree>
  </p:cSld>
  <p:clrMapOvr>
    <a:masterClrMapping/>
  </p:clrMapOvr>
  <p:transition advTm="6125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204</TotalTime>
  <Words>591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Franklin Gothic Book</vt:lpstr>
      <vt:lpstr>Times New Roman</vt:lpstr>
      <vt:lpstr>Wingdings 2</vt:lpstr>
      <vt:lpstr>Техническая</vt:lpstr>
      <vt:lpstr>космос</vt:lpstr>
      <vt:lpstr>Цель: рассказать детям, что такое Вселенная и космос, из чего состоит Солнечная система. Рассказать о полёте человека в космос. Воспитывать чувство любви к родной земле.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GigaByte</dc:creator>
  <cp:lastModifiedBy>BOBILA</cp:lastModifiedBy>
  <cp:revision>25</cp:revision>
  <dcterms:created xsi:type="dcterms:W3CDTF">2013-04-30T11:23:57Z</dcterms:created>
  <dcterms:modified xsi:type="dcterms:W3CDTF">2020-07-29T16:45:49Z</dcterms:modified>
</cp:coreProperties>
</file>