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3" r:id="rId2"/>
    <p:sldId id="273" r:id="rId3"/>
    <p:sldId id="282" r:id="rId4"/>
    <p:sldId id="259" r:id="rId5"/>
    <p:sldId id="290" r:id="rId6"/>
    <p:sldId id="274" r:id="rId7"/>
    <p:sldId id="291" r:id="rId8"/>
    <p:sldId id="261" r:id="rId9"/>
    <p:sldId id="275" r:id="rId10"/>
    <p:sldId id="263" r:id="rId11"/>
    <p:sldId id="264" r:id="rId12"/>
    <p:sldId id="295" r:id="rId13"/>
    <p:sldId id="270" r:id="rId14"/>
    <p:sldId id="271" r:id="rId15"/>
    <p:sldId id="272" r:id="rId16"/>
    <p:sldId id="266" r:id="rId17"/>
    <p:sldId id="296" r:id="rId18"/>
    <p:sldId id="298" r:id="rId19"/>
    <p:sldId id="297" r:id="rId20"/>
    <p:sldId id="276" r:id="rId21"/>
    <p:sldId id="28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>
        <p:scale>
          <a:sx n="75" d="100"/>
          <a:sy n="75" d="100"/>
        </p:scale>
        <p:origin x="52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25000">
              <a:schemeClr val="bg2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  <a:gs pos="100000">
              <a:schemeClr val="bg2">
                <a:lumMod val="75000"/>
              </a:schemeClr>
            </a:gs>
            <a:gs pos="100000">
              <a:schemeClr val="tx1">
                <a:lumMod val="75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4572032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«Мнемотехника как целостный педагогический процесс»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428604"/>
            <a:ext cx="8134376" cy="128588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Хочу предложить еще один вид работы 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Это использование готовых схем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скороговорок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89538"/>
            <a:ext cx="7358114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185738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Еще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можно использовать при составлении описательных рассказов. Глядя на схему можно описать любую профессию, одежду, сезонные изменения.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85992"/>
            <a:ext cx="6215106" cy="429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Заучивание загадки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572560" cy="528641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Этот конь не ест овса,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Вместо ног – два колеса.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Сядь верхом и 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мчись на нем,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Только лучше правь рулем.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(велосипед)</a:t>
            </a:r>
          </a:p>
          <a:p>
            <a:pPr algn="r">
              <a:buNone/>
            </a:pPr>
            <a:endParaRPr lang="ru-RU" dirty="0"/>
          </a:p>
        </p:txBody>
      </p:sp>
      <p:pic>
        <p:nvPicPr>
          <p:cNvPr id="4" name="Picture 2" descr="C:\Users\solnce\Desktop\работа\с телефона\последнее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571612"/>
            <a:ext cx="3857652" cy="500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57256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64399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8423230" cy="479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229600" cy="283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14348" y="3571876"/>
            <a:ext cx="2286016" cy="23574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3571876"/>
            <a:ext cx="2286016" cy="23574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3571876"/>
            <a:ext cx="2286016" cy="23574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1" name="Picture 7" descr="https://avatars.mds.yandex.net/get-pdb/216365/a056e16a-f81b-48c1-b684-529acade7ff2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854" y="3357562"/>
            <a:ext cx="2413272" cy="2643206"/>
          </a:xfrm>
          <a:prstGeom prst="rect">
            <a:avLst/>
          </a:prstGeom>
          <a:noFill/>
        </p:spPr>
      </p:pic>
      <p:pic>
        <p:nvPicPr>
          <p:cNvPr id="6159" name="Picture 15" descr="https://c.pxhere.com/photos/c4/45/forest_nature_landscape_path_road_light_bright_natural-1389302.jpg!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429000"/>
            <a:ext cx="2380523" cy="2500330"/>
          </a:xfrm>
          <a:prstGeom prst="rect">
            <a:avLst/>
          </a:prstGeom>
          <a:noFill/>
        </p:spPr>
      </p:pic>
      <p:pic>
        <p:nvPicPr>
          <p:cNvPr id="6161" name="Picture 17" descr="http://www.modernlola.com/images/products/3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357562"/>
            <a:ext cx="2504089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47863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Придумать каждой команде по две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мнемозагадке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на любую тему.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13573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мнемотаблицам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очень удобно пересказывать сказки.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928802"/>
            <a:ext cx="8115328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572560" cy="6143668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Осень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Поспевает брусника,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Стали дни холоднее,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от птичьего крика 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сердце стало грустнее.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Стаи птиц улетают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Прочь ,за синее море.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деревья блистают 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разноцветном уборе.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Солнце реже смеется,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Нет в цветах благовонья.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Скоро осень проснется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заплачет спрос</a:t>
            </a:r>
            <a:r>
              <a:rPr lang="ru-RU" dirty="0" smtClean="0"/>
              <a:t>онья.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450059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624918" cy="114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МНЕМОТЕХНИКА –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000240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система специальных приемов, обеспечивающих эффективное запоминание, сохранение и воспроизведение информации.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Lenovo\Desktop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304800"/>
            <a:ext cx="8963025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500042"/>
            <a:ext cx="87154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«</a:t>
            </a:r>
            <a: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Учите ребёнка каким-нибудь неизвестным ему словам – </a:t>
            </a:r>
            <a:b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он будет долго и напрасно мучиться,</a:t>
            </a:r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но свяжите двадцать таких слов с картинками,</a:t>
            </a:r>
            <a:b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и он их усвоит на лету».</a:t>
            </a:r>
            <a:endParaRPr lang="ru-RU" sz="4800" b="1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 К.Д. Ушинский</a:t>
            </a:r>
            <a:endParaRPr lang="ru-RU" sz="4800" b="1" dirty="0" smtClean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pPr lvl="0">
              <a:buNone/>
            </a:pPr>
            <a:r>
              <a:rPr lang="ru-RU" sz="18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Мнемоквадрат</a:t>
            </a:r>
            <a:endParaRPr lang="ru-RU" sz="1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sz="1800" b="1" dirty="0" smtClean="0">
              <a:solidFill>
                <a:srgbClr val="000000"/>
              </a:solidFill>
            </a:endParaRPr>
          </a:p>
          <a:p>
            <a:pPr lvl="0">
              <a:buNone/>
            </a:pPr>
            <a:endParaRPr lang="ru-RU" sz="1800" b="1" dirty="0" smtClean="0">
              <a:solidFill>
                <a:srgbClr val="000000"/>
              </a:solidFill>
            </a:endParaRPr>
          </a:p>
          <a:p>
            <a:pPr lvl="0">
              <a:buNone/>
            </a:pPr>
            <a:endParaRPr lang="ru-RU" sz="1800" b="1" dirty="0" smtClean="0">
              <a:solidFill>
                <a:srgbClr val="000000"/>
              </a:solidFill>
            </a:endParaRPr>
          </a:p>
          <a:p>
            <a:pPr lvl="0">
              <a:buNone/>
            </a:pPr>
            <a:r>
              <a:rPr lang="ru-RU" sz="1800" b="1" dirty="0" err="1" smtClean="0">
                <a:solidFill>
                  <a:srgbClr val="000000"/>
                </a:solidFill>
              </a:rPr>
              <a:t>Мнемотаблица</a:t>
            </a:r>
            <a:endParaRPr lang="ru-RU" sz="18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85728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Мнемотехника строится от простого к сложному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857232"/>
            <a:ext cx="4857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– это одиночное изображение, которое обозначает одно слово, словосочетание или простое предложение</a:t>
            </a:r>
            <a:endParaRPr lang="ru-RU" sz="1600" b="1" dirty="0"/>
          </a:p>
        </p:txBody>
      </p:sp>
      <p:pic>
        <p:nvPicPr>
          <p:cNvPr id="8" name="Picture 2" descr="http://player.myshared.ru/32/1317477/slides/slide_5.jpg"/>
          <p:cNvPicPr>
            <a:picLocks noChangeAspect="1" noChangeArrowheads="1"/>
          </p:cNvPicPr>
          <p:nvPr/>
        </p:nvPicPr>
        <p:blipFill>
          <a:blip r:embed="rId2" cstate="print"/>
          <a:srcRect l="22201" t="50399" r="25825" b="21881"/>
          <a:stretch>
            <a:fillRect/>
          </a:stretch>
        </p:blipFill>
        <p:spPr bwMode="auto">
          <a:xfrm>
            <a:off x="4786314" y="1785926"/>
            <a:ext cx="2786082" cy="785818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sp>
        <p:nvSpPr>
          <p:cNvPr id="11" name="Скругленный прямоугольник 4"/>
          <p:cNvSpPr/>
          <p:nvPr/>
        </p:nvSpPr>
        <p:spPr>
          <a:xfrm>
            <a:off x="428597" y="2357430"/>
            <a:ext cx="2143140" cy="114300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kern="1200" dirty="0" err="1" smtClean="0">
                <a:solidFill>
                  <a:srgbClr val="000000"/>
                </a:solidFill>
              </a:rPr>
              <a:t>Мнемодорожка</a:t>
            </a:r>
            <a:r>
              <a:rPr lang="ru-RU" sz="2300" kern="1200" dirty="0" smtClean="0"/>
              <a:t> </a:t>
            </a:r>
            <a:endParaRPr lang="ru-RU" sz="2300" kern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29058" y="4572008"/>
            <a:ext cx="450059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– </a:t>
            </a:r>
            <a:r>
              <a:rPr lang="ru-RU" sz="1600" b="1" dirty="0" smtClean="0"/>
              <a:t>это целая схема, в которую заложен  текст  ( рассказ, стих, сказка, пословица и т.п.)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2643182"/>
            <a:ext cx="4786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– это ряд картинок (3-5), по которым можно составить небольшой рассказ в 2-4 предложения.</a:t>
            </a:r>
          </a:p>
        </p:txBody>
      </p:sp>
      <p:pic>
        <p:nvPicPr>
          <p:cNvPr id="15" name="Picture 4" descr="http://player.myshared.ru/32/1317477/slides/slide_6.jpg"/>
          <p:cNvPicPr>
            <a:picLocks noChangeAspect="1" noChangeArrowheads="1"/>
          </p:cNvPicPr>
          <p:nvPr/>
        </p:nvPicPr>
        <p:blipFill>
          <a:blip r:embed="rId3" cstate="print"/>
          <a:srcRect l="25515" t="45359" r="29126" b="31961"/>
          <a:stretch>
            <a:fillRect/>
          </a:stretch>
        </p:blipFill>
        <p:spPr bwMode="auto">
          <a:xfrm>
            <a:off x="4500562" y="3571876"/>
            <a:ext cx="3786214" cy="928694"/>
          </a:xfrm>
          <a:prstGeom prst="rect">
            <a:avLst/>
          </a:prstGeom>
          <a:noFill/>
        </p:spPr>
      </p:pic>
      <p:pic>
        <p:nvPicPr>
          <p:cNvPr id="16" name="Picture 6" descr="http://player.myshared.ru/32/1317477/slides/slide_7.jpg"/>
          <p:cNvPicPr>
            <a:picLocks noChangeAspect="1" noChangeArrowheads="1"/>
          </p:cNvPicPr>
          <p:nvPr/>
        </p:nvPicPr>
        <p:blipFill>
          <a:blip r:embed="rId4" cstate="print"/>
          <a:srcRect l="26460" t="40000" r="25346" b="23461"/>
          <a:stretch>
            <a:fillRect/>
          </a:stretch>
        </p:blipFill>
        <p:spPr bwMode="auto">
          <a:xfrm>
            <a:off x="357158" y="5143512"/>
            <a:ext cx="3172342" cy="1500198"/>
          </a:xfrm>
          <a:prstGeom prst="rect">
            <a:avLst/>
          </a:prstGeom>
          <a:noFill/>
        </p:spPr>
      </p:pic>
      <p:sp>
        <p:nvSpPr>
          <p:cNvPr id="19" name="Стрелка вправо 18"/>
          <p:cNvSpPr/>
          <p:nvPr/>
        </p:nvSpPr>
        <p:spPr>
          <a:xfrm flipV="1">
            <a:off x="2928926" y="1000108"/>
            <a:ext cx="714380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flipV="1">
            <a:off x="2857488" y="2714620"/>
            <a:ext cx="714380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flipV="1">
            <a:off x="2786050" y="4572008"/>
            <a:ext cx="714380" cy="43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6143668"/>
          </a:xfrm>
        </p:spPr>
        <p:txBody>
          <a:bodyPr/>
          <a:lstStyle/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Мнемотаблица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– это схема, в которую заложена определенная информация.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690336"/>
            <a:ext cx="85725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начальном этапе взрослый предлагает готовый план (схему), а по мере обучения в процесс создания включаются дети и создают свои схемы.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686800" cy="6143668"/>
          </a:xfrm>
        </p:spPr>
        <p:txBody>
          <a:bodyPr>
            <a:norm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 младшего и среднего возраста рекомендуют давать цветные </a:t>
            </a:r>
            <a:r>
              <a:rPr lang="ru-RU" sz="32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так как в памяти у детей остаются отдельные образы: </a:t>
            </a:r>
            <a:r>
              <a:rPr lang="ru-RU" sz="32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лиса-рыжая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мышка – серая, елочка – зеленая, а для старших дошкольников- чёрно-белые. Старшие дошкольники могут сами участвовать в их рисовании и раскрашивании.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ячеек в таблице зависит от сложности и размера текста, а также от возраста ребёнка.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42968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9"/>
            <a:ext cx="7572428" cy="603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86800" cy="52864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«ЁЛОЧКА»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Н.Нищева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Перед нами ёлочка: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Шишечки, иголочки.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Шарики, фонарики,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Зайчики и свечки,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Звёзды, человечки.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3"/>
            <a:ext cx="7500990" cy="582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476</TotalTime>
  <Words>324</Words>
  <PresentationFormat>Экран (4:3)</PresentationFormat>
  <Paragraphs>52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«Мнемотехника как целостный педагогический процесс»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Заучивание загадки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51</cp:revision>
  <dcterms:created xsi:type="dcterms:W3CDTF">2018-11-03T05:56:22Z</dcterms:created>
  <dcterms:modified xsi:type="dcterms:W3CDTF">2020-07-29T05:07:08Z</dcterms:modified>
</cp:coreProperties>
</file>