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1" r:id="rId1"/>
  </p:sldMasterIdLst>
  <p:sldIdLst>
    <p:sldId id="257" r:id="rId2"/>
    <p:sldId id="27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9" autoAdjust="0"/>
    <p:restoredTop sz="94660"/>
  </p:normalViewPr>
  <p:slideViewPr>
    <p:cSldViewPr snapToGrid="0">
      <p:cViewPr varScale="1">
        <p:scale>
          <a:sx n="90" d="100"/>
          <a:sy n="90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44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67364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719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176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58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8365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1296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31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98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298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24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44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4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0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3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11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9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4/26/2016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0673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2298" y="3073386"/>
            <a:ext cx="51142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cs typeface="Gisha" panose="020B0502040204020203" pitchFamily="34" charset="-79"/>
              </a:rPr>
              <a:t>НАСЕКОМЫЕ</a:t>
            </a:r>
            <a:endParaRPr lang="ru-RU" sz="6000" b="1" dirty="0"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82893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1525" y="915528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0" dirty="0">
                <a:solidFill>
                  <a:srgbClr val="000000"/>
                </a:solidFill>
                <a:latin typeface="Arial" panose="020B0604020202020204" pitchFamily="34" charset="0"/>
              </a:rPr>
              <a:t>Летит — жужжит, 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>
                <a:solidFill>
                  <a:srgbClr val="000000"/>
                </a:solidFill>
                <a:latin typeface="Arial" panose="020B0604020202020204" pitchFamily="34" charset="0"/>
              </a:rPr>
              <a:t>Сядет — молчит. 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809080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oombob.ru/img/picture/Jul/11/1cc0bc75feaee9d95bf164dbb67b9b52/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90" y="138223"/>
            <a:ext cx="9753600" cy="64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926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828836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Я думал: ног не унесу,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Есть и у храбрости границы!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Сегодня встретилась в лесу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</a:rPr>
              <a:t>Мне помесь гуся и синицы...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604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boombob.ru/img/picture/Oct/14/8dc08ba689f13fbc8a618a84a72f653d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2139"/>
            <a:ext cx="11593402" cy="619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611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768" y="63852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В поле я над белой кашкой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Вдруг заметила ромашку.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Я сорвать её хотела,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А ромашка улетела.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7414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asik.ru/images/macro_insect/05_macro_ins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864" y="212651"/>
            <a:ext cx="7048500" cy="643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5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8605" y="383901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Arial" panose="020B0604020202020204" pitchFamily="34" charset="0"/>
              </a:rPr>
              <a:t>Хоть они и жалят больно, 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>
                <a:solidFill>
                  <a:srgbClr val="000000"/>
                </a:solidFill>
                <a:latin typeface="Arial" panose="020B0604020202020204" pitchFamily="34" charset="0"/>
              </a:rPr>
              <a:t>Их работой мы довольны. 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926077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asik.ru/images/super_macro_insects/36_macro_inse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26" y="116958"/>
            <a:ext cx="10785327" cy="651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54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1162" y="339712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Не мычит коровка та, 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Нет рогов, копыт, хвоста,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Молока нам не дает,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Под листочками живет.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В чёрных точках красный плащ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носит жук. Растеньям - страж.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С вредной тлёй воюет ловко </a:t>
            </a:r>
            <a:b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200" dirty="0">
                <a:solidFill>
                  <a:srgbClr val="000080"/>
                </a:solidFill>
                <a:latin typeface="Trebuchet MS" panose="020B0603020202020204" pitchFamily="34" charset="0"/>
              </a:rPr>
              <a:t>эта</a:t>
            </a:r>
            <a:r>
              <a:rPr lang="ru-RU" sz="3200" dirty="0" smtClean="0">
                <a:solidFill>
                  <a:srgbClr val="000080"/>
                </a:solidFill>
                <a:latin typeface="Trebuchet MS" panose="020B0603020202020204" pitchFamily="34" charset="0"/>
              </a:rPr>
              <a:t>...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53466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yl.ru/misc/i/ai/199143/8782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84" y="191386"/>
            <a:ext cx="9611832" cy="650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90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6828" y="861813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Спит на листьях у дорожки.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Как антенны, ушки-рожки.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Дождь идёт, гремит ли гром,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Завитой укроет дом!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2804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2447" y="1287667"/>
            <a:ext cx="8080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0000"/>
                </a:solidFill>
                <a:latin typeface="Times New Roman" panose="02020603050405020304" pitchFamily="18" charset="0"/>
              </a:rPr>
              <a:t>Голубой </a:t>
            </a:r>
            <a:r>
              <a:rPr lang="ru-RU" sz="66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аэропланчик</a:t>
            </a:r>
            <a:r>
              <a:rPr lang="ru-RU" sz="66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>
                <a:solidFill>
                  <a:srgbClr val="000000"/>
                </a:solidFill>
                <a:latin typeface="Times New Roman" panose="02020603050405020304" pitchFamily="18" charset="0"/>
              </a:rPr>
              <a:t>Сел на белый одуванчик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609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ds-rostov.ru/forum/attachment.php?attachmentid=323&amp;d=13330468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166" y="407544"/>
            <a:ext cx="622935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45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1916" y="616159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С ветки — на тропинку,</a:t>
            </a:r>
            <a:b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С травки — на былинку</a:t>
            </a:r>
            <a:b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Прыгает пружинка, —</a:t>
            </a:r>
            <a:b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Зеленая спинка.</a:t>
            </a:r>
            <a:b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Чемпион по прыжкам</a:t>
            </a:r>
            <a:b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</a:br>
            <a:r>
              <a:rPr lang="ru-RU" sz="4000" dirty="0">
                <a:solidFill>
                  <a:srgbClr val="000000"/>
                </a:solidFill>
                <a:latin typeface="candara" panose="020E0502030303020204" pitchFamily="34" charset="0"/>
              </a:rPr>
              <a:t>Скачет, скачет по лужкам.</a:t>
            </a:r>
          </a:p>
          <a:p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6333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oombob.ru/img/picture/Jun/21/c6b1d7af1907dc83bfa2299832b41854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22" y="637954"/>
            <a:ext cx="9753600" cy="584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816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7367" y="499200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Он по комнате кружит.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Зло пищит, зудит, жужжит.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Сел тихонько мне на лоб.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Я его с размаху - Шлёп!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Увернулся он от драки.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Вновь готовится к атаке.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Превращает ночь в кошмар,</a:t>
            </a:r>
            <a:b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</a:b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Этот маленький</a:t>
            </a:r>
            <a:r>
              <a:rPr lang="ru-RU" sz="3600" dirty="0" smtClean="0">
                <a:solidFill>
                  <a:srgbClr val="000080"/>
                </a:solidFill>
                <a:latin typeface="Trebuchet MS" panose="020B0603020202020204" pitchFamily="34" charset="0"/>
              </a:rPr>
              <a:t>…</a:t>
            </a:r>
            <a:r>
              <a:rPr lang="ru-RU" sz="3600" b="1" dirty="0" smtClean="0">
                <a:solidFill>
                  <a:srgbClr val="000080"/>
                </a:solidFill>
                <a:latin typeface="Trebuchet MS" panose="020B0603020202020204" pitchFamily="34" charset="0"/>
              </a:rPr>
              <a:t> </a:t>
            </a:r>
            <a:r>
              <a:rPr lang="ru-RU" sz="3600" b="1" dirty="0">
                <a:solidFill>
                  <a:srgbClr val="000080"/>
                </a:solidFill>
                <a:latin typeface="Trebuchet MS" panose="020B0603020202020204" pitchFamily="34" charset="0"/>
              </a:rPr>
              <a:t>!</a:t>
            </a:r>
            <a:r>
              <a:rPr lang="ru-RU" sz="3600" dirty="0">
                <a:solidFill>
                  <a:srgbClr val="000080"/>
                </a:solidFill>
                <a:latin typeface="Trebuchet MS" panose="020B0603020202020204" pitchFamily="34" charset="0"/>
              </a:rPr>
              <a:t>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41495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asha46.narod.ru/Encyclopedic_Knowledge/Biology/Animals/BugsAndInsects/2/Koma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311" y="425302"/>
            <a:ext cx="9356652" cy="628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090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4344" y="2923953"/>
            <a:ext cx="7211940" cy="2126511"/>
          </a:xfrm>
        </p:spPr>
        <p:txBody>
          <a:bodyPr/>
          <a:lstStyle/>
          <a:p>
            <a:r>
              <a:rPr lang="ru-RU" sz="4400" b="1" dirty="0" smtClean="0"/>
              <a:t>СПАСИБО ЗА ВНИМАНИ</a:t>
            </a:r>
            <a:r>
              <a:rPr lang="ru-RU" b="1" dirty="0"/>
              <a:t>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967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fotozveri.ru/nasekonye/18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59488"/>
            <a:ext cx="11455178" cy="643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155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4977" y="1627357"/>
            <a:ext cx="757038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000000"/>
                </a:solidFill>
                <a:latin typeface="Arial" panose="020B0604020202020204" pitchFamily="34" charset="0"/>
              </a:rPr>
              <a:t>Мы — лесные жители,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>
                <a:solidFill>
                  <a:srgbClr val="000000"/>
                </a:solidFill>
                <a:latin typeface="Arial" panose="020B0604020202020204" pitchFamily="34" charset="0"/>
              </a:rPr>
              <a:t>Мудрые строители.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>
                <a:solidFill>
                  <a:srgbClr val="000000"/>
                </a:solidFill>
                <a:latin typeface="Arial" panose="020B0604020202020204" pitchFamily="34" charset="0"/>
              </a:rPr>
              <a:t>Из иголок всей артелью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>
                <a:solidFill>
                  <a:srgbClr val="000000"/>
                </a:solidFill>
                <a:latin typeface="Arial" panose="020B0604020202020204" pitchFamily="34" charset="0"/>
              </a:rPr>
              <a:t>Строим дом себе под елью. 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2598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jonlieffmd.com/wp-content/uploads/2012/02/Ant-individual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23" y="-85062"/>
            <a:ext cx="9122736" cy="661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0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7990" y="936241"/>
            <a:ext cx="607119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Не птица, а летает,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С хоботом, а не слон,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Никто не приучает,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</a:rPr>
              <a:t>А на нос садится.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5188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lforchildren.ru/pictures/fly_s/fly0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114" y="988827"/>
            <a:ext cx="9403096" cy="566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246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6828" y="1010669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В тёмном уголке живёт,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Шёлковую нить плетёт,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Он тайком сюда забрался,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Строить новый дом собрался.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92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doma.org.ua/images/2008/209/1/insects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93" y="765544"/>
            <a:ext cx="9718157" cy="535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37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</TotalTime>
  <Words>67</Words>
  <Application>Microsoft Office PowerPoint</Application>
  <PresentationFormat>Широкоэкранный</PresentationFormat>
  <Paragraphs>15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candara</vt:lpstr>
      <vt:lpstr>Century Gothic</vt:lpstr>
      <vt:lpstr>Gisha</vt:lpstr>
      <vt:lpstr>Times New Roman</vt:lpstr>
      <vt:lpstr>Trebuchet MS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User</dc:creator>
  <cp:lastModifiedBy>User</cp:lastModifiedBy>
  <cp:revision>6</cp:revision>
  <dcterms:created xsi:type="dcterms:W3CDTF">2016-04-26T15:53:39Z</dcterms:created>
  <dcterms:modified xsi:type="dcterms:W3CDTF">2016-04-26T16:43:00Z</dcterms:modified>
</cp:coreProperties>
</file>