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ds04.infourok.ru/uploads/ex/0d20/0002a52f-4aed7dda/2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bigslide.ru/images/43/42874/960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metodisty.ru/modules/boonex/files/data/files/200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1357298"/>
            <a:ext cx="85725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ВДревнейРуситекстызаписывались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безпробеловмеждусловамиипредло-жениямибеззнаковпрепинанияЧте-ниетакихтекстовбыломедленными</a:t>
            </a:r>
          </a:p>
          <a:p>
            <a:pPr algn="ctr">
              <a:buFont typeface="Wingdings" pitchFamily="2" charset="2"/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трудным.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metodisty.ru/modules/boonex/files/data/files/200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1428736"/>
            <a:ext cx="87154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Древней Руси тексты записывались без пробелов между словами и предложениями, без знаков препинания. Чтение таких текстов было медленным  и трудным.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metodisty.ru/modules/boonex/files/data/files/200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9458" name="Picture 2" descr="https://kaverina80.ru/wp-content/uploads/2018/02/%D0%97%D0%BD%D0%B0%D0%BA%D0%B8-%D0%BF%D1%80%D0%B5%D0%BF%D0%B8%D0%BD%D0%B0%D0%BD%D0%B8%D1%8F-%D0%B2-%D0%B7%D0%B0%D0%B3%D0%BE%D0%BB%D0%BE%D0%B2%D0%BA%D0%B0%D1%85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bs.irkipedia.ru/wp-content/uploads/2017/12/zastav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metodisty.ru/modules/boonex/files/data/files/200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7410" name="Picture 2" descr="https://ds05.infourok.ru/uploads/ex/0aac/000058cb-86b30712/img18.jpg"/>
          <p:cNvPicPr>
            <a:picLocks noChangeAspect="1" noChangeArrowheads="1"/>
          </p:cNvPicPr>
          <p:nvPr/>
        </p:nvPicPr>
        <p:blipFill>
          <a:blip r:embed="rId3"/>
          <a:srcRect l="5353" t="7137" r="5431" b="7216"/>
          <a:stretch>
            <a:fillRect/>
          </a:stretch>
        </p:blipFill>
        <p:spPr bwMode="auto">
          <a:xfrm>
            <a:off x="214282" y="571480"/>
            <a:ext cx="8715436" cy="612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29</Words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-</cp:lastModifiedBy>
  <cp:revision>4</cp:revision>
  <dcterms:created xsi:type="dcterms:W3CDTF">2018-10-12T18:25:06Z</dcterms:created>
  <dcterms:modified xsi:type="dcterms:W3CDTF">2018-10-12T19:42:27Z</dcterms:modified>
</cp:coreProperties>
</file>