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632848" cy="568863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9600" dirty="0" smtClean="0"/>
              <a:t>ДИКИЕ ЖИВОТНЫЕ 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68580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871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41277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Он мохнатый, он большой,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Спит в берлоге он зимой.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Летом ягоды жуёт,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Дикий мед у пчел берёт.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Грозно может зареветь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Косолапый зверь…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2901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животных -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848872" cy="661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5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12474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Колюч он, но не ёлочка,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В иголках</a:t>
            </a:r>
            <a:r>
              <a:rPr lang="ru-RU" sz="3600" b="1" dirty="0" smtClean="0">
                <a:solidFill>
                  <a:srgbClr val="333333"/>
                </a:solidFill>
                <a:latin typeface="Helvetica Neue"/>
              </a:rPr>
              <a:t>, но </a:t>
            </a: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не сосёнка.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В клубок свернуться может.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Конечно</a:t>
            </a:r>
            <a:r>
              <a:rPr lang="ru-RU" sz="3600" b="1" dirty="0" smtClean="0">
                <a:solidFill>
                  <a:srgbClr val="333333"/>
                </a:solidFill>
                <a:latin typeface="Helvetica Neue"/>
              </a:rPr>
              <a:t>, это</a:t>
            </a: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...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5844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животных - Ё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419713" cy="602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8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04864"/>
            <a:ext cx="67322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Есть в реке работники,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Не столяры, не плотники.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А выстроят плотину,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Хоть пиши картину.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2790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rikolnye-smeshnye.ru/kartinky/kartinky/703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66738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49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060848"/>
            <a:ext cx="457200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3200" b="1" dirty="0"/>
              <a:t>Трав копытами касаясь,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Ходит по лесу красавец, 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Ходит </a:t>
            </a:r>
            <a:r>
              <a:rPr lang="ru-RU" sz="3200" b="1" dirty="0"/>
              <a:t>смело и </a:t>
            </a:r>
            <a:r>
              <a:rPr lang="ru-RU" sz="3200" b="1" dirty="0" smtClean="0"/>
              <a:t>легко</a:t>
            </a:r>
          </a:p>
          <a:p>
            <a:pPr algn="ctr"/>
            <a:r>
              <a:rPr lang="ru-RU" sz="3200" b="1" dirty="0" smtClean="0"/>
              <a:t>Рога раскинув широко</a:t>
            </a:r>
            <a:br>
              <a:rPr lang="ru-RU" sz="3200" b="1" dirty="0" smtClean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23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rikolnye-smeshnye.ru/kartinky/kartinky/703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630932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2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98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132856"/>
            <a:ext cx="55081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Хвост пушистою дугой,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Вам знаком зверек такой?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Острозубый, темноглазый,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По деревьям любит лазать.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Строит он свой дом в дупле.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Чтоб зимою жить в тепле. 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50009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животных - Бе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4" y="2083"/>
            <a:ext cx="9789458" cy="790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58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04864"/>
            <a:ext cx="7344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Что за зверь лесной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Встал, как столбик, под сосной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И стоит среди травы —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Уши больше головы?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19090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животных - Зая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978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772816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Какой зверь опасный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Ходит в шубе красной,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Снег разгребает,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Мышек хватает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За собой все следы заметает?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54727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животных - Ли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8829"/>
            <a:ext cx="799494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8589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90872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444444"/>
                </a:solidFill>
                <a:latin typeface="Verdana" panose="020B0604030504040204" pitchFamily="34" charset="0"/>
              </a:rPr>
              <a:t>Дружбу водит он с лисой,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444444"/>
                </a:solidFill>
                <a:latin typeface="Verdana" panose="020B0604030504040204" pitchFamily="34" charset="0"/>
              </a:rPr>
              <a:t>Для других ужасно злой.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444444"/>
                </a:solidFill>
                <a:latin typeface="Verdana" panose="020B0604030504040204" pitchFamily="34" charset="0"/>
              </a:rPr>
              <a:t>Всё зубами щёлк да щёлк,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444444"/>
                </a:solidFill>
                <a:latin typeface="Verdana" panose="020B0604030504040204" pitchFamily="34" charset="0"/>
              </a:rPr>
              <a:t>Очень страшный серый ...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98494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животных - Вол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849662" cy="610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415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40</Words>
  <Application>Microsoft Office PowerPoint</Application>
  <PresentationFormat>Экран (4:3)</PresentationFormat>
  <Paragraphs>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Helvetica Neue</vt:lpstr>
      <vt:lpstr>Verdana</vt:lpstr>
      <vt:lpstr>Тема Office</vt:lpstr>
      <vt:lpstr>ДИКИЕ ЖИВОТНЫЕ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User-book</dc:creator>
  <cp:lastModifiedBy>User</cp:lastModifiedBy>
  <cp:revision>9</cp:revision>
  <dcterms:created xsi:type="dcterms:W3CDTF">2014-01-29T13:36:34Z</dcterms:created>
  <dcterms:modified xsi:type="dcterms:W3CDTF">2016-01-27T07:36:27Z</dcterms:modified>
</cp:coreProperties>
</file>