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61" r:id="rId3"/>
    <p:sldId id="263" r:id="rId4"/>
    <p:sldId id="283" r:id="rId5"/>
    <p:sldId id="282" r:id="rId6"/>
    <p:sldId id="277" r:id="rId7"/>
    <p:sldId id="271" r:id="rId8"/>
    <p:sldId id="285" r:id="rId9"/>
    <p:sldId id="266" r:id="rId10"/>
    <p:sldId id="267" r:id="rId11"/>
    <p:sldId id="272" r:id="rId12"/>
    <p:sldId id="276" r:id="rId13"/>
    <p:sldId id="262" r:id="rId14"/>
    <p:sldId id="278" r:id="rId15"/>
    <p:sldId id="273" r:id="rId16"/>
    <p:sldId id="269" r:id="rId17"/>
    <p:sldId id="265" r:id="rId18"/>
    <p:sldId id="288" r:id="rId19"/>
    <p:sldId id="259" r:id="rId20"/>
    <p:sldId id="264" r:id="rId21"/>
    <p:sldId id="289" r:id="rId22"/>
    <p:sldId id="287" r:id="rId23"/>
    <p:sldId id="286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6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МБДОУ детский сад «Радуга»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                                         </a:t>
            </a:r>
            <a:r>
              <a:rPr lang="ru-RU" b="1" dirty="0" err="1" smtClean="0">
                <a:solidFill>
                  <a:srgbClr val="00B050"/>
                </a:solidFill>
              </a:rPr>
              <a:t>М.М.Пришвин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                                    «Ребята и утята»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Подготовила презентацию</a:t>
            </a:r>
          </a:p>
          <a:p>
            <a:pPr marL="0" lvl="0" indent="0" algn="r">
              <a:buClr>
                <a:srgbClr val="F0A22E"/>
              </a:buCl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                           </a:t>
            </a:r>
            <a:r>
              <a:rPr lang="ru-RU" sz="2400" dirty="0" err="1" smtClean="0">
                <a:solidFill>
                  <a:srgbClr val="C00000"/>
                </a:solidFill>
              </a:rPr>
              <a:t>воспитатеь</a:t>
            </a:r>
            <a:r>
              <a:rPr lang="ru-RU" dirty="0" err="1" smtClean="0">
                <a:solidFill>
                  <a:srgbClr val="C00000"/>
                </a:solidFill>
              </a:rPr>
              <a:t>:</a:t>
            </a:r>
            <a:r>
              <a:rPr lang="ru-RU" sz="2400" dirty="0" err="1" smtClean="0">
                <a:solidFill>
                  <a:srgbClr val="C00000"/>
                </a:solidFill>
              </a:rPr>
              <a:t>Макашова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С.Ф</a:t>
            </a:r>
            <a:r>
              <a:rPr lang="ru-RU" sz="2400" dirty="0">
                <a:solidFill>
                  <a:srgbClr val="4E3B30"/>
                </a:solidFill>
              </a:rPr>
              <a:t>.  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С.Мамонтово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2016г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!\Desktop\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80" y="1296735"/>
            <a:ext cx="4176464" cy="458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4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!\Desktop\1401297955_12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1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!\Desktop\1401297977_13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432"/>
            <a:ext cx="9144000" cy="689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!\Desktop\1401297980_14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4" y="0"/>
            <a:ext cx="9019332" cy="687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9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!\Desktop\1401297950_15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0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!\Desktop\1401298013_16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46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!\Desktop\1401297973_17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/>
          <a:lstStyle/>
          <a:p>
            <a:endParaRPr lang="ru-RU"/>
          </a:p>
        </p:txBody>
      </p:sp>
      <p:pic>
        <p:nvPicPr>
          <p:cNvPr id="8194" name="Picture 2" descr="C:\Users\!\Desktop\1401297993_18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6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!\Desktop\1401297967_19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4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!\Desktop\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899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0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!\Desktop\1401298008_21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37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Михаил Михайлович Пришвин</a:t>
            </a:r>
            <a:endParaRPr lang="ru-RU" dirty="0"/>
          </a:p>
        </p:txBody>
      </p:sp>
      <p:pic>
        <p:nvPicPr>
          <p:cNvPr id="2050" name="Picture 2" descr="C:\Users\!\Desktop\kartinki-m-priyshvin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556792"/>
            <a:ext cx="4021813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78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!\Desktop\1401297938_22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9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!\Desktop\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1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!\Desktop\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56"/>
            <a:ext cx="9144000" cy="683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6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!\Desktop\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1" y="-99392"/>
            <a:ext cx="911928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7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!\Desktop\1401297934_26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20"/>
            <a:ext cx="9144000" cy="68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!\Desktop\1401297928_05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64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!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78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9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48680"/>
            <a:ext cx="8686800" cy="14401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8194" name="Picture 2" descr="C:\Users\!\Desktop\1401297941_07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23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!\Desktop\1401297957_08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6"/>
            <a:ext cx="9090925" cy="680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2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!\Desktop\1401297980_09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!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66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!\Desktop\1401297938_11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162</TotalTime>
  <Words>26</Words>
  <Application>Microsoft Office PowerPoint</Application>
  <PresentationFormat>Экран (4:3)</PresentationFormat>
  <Paragraphs>11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Georgia</vt:lpstr>
      <vt:lpstr>Times New Roman</vt:lpstr>
      <vt:lpstr>Trebuchet MS</vt:lpstr>
      <vt:lpstr>Wingdings 2</vt:lpstr>
      <vt:lpstr>Трек</vt:lpstr>
      <vt:lpstr>МБДОУ детский сад «Радуга»</vt:lpstr>
      <vt:lpstr>Михаил Михайлович Пришвин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!</dc:creator>
  <cp:lastModifiedBy>Пользователь</cp:lastModifiedBy>
  <cp:revision>19</cp:revision>
  <dcterms:created xsi:type="dcterms:W3CDTF">2015-09-07T16:11:20Z</dcterms:created>
  <dcterms:modified xsi:type="dcterms:W3CDTF">2020-07-29T09:50:51Z</dcterms:modified>
</cp:coreProperties>
</file>