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2" r:id="rId2"/>
    <p:sldId id="263" r:id="rId3"/>
    <p:sldId id="256" r:id="rId4"/>
    <p:sldId id="257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64" autoAdjust="0"/>
  </p:normalViewPr>
  <p:slideViewPr>
    <p:cSldViewPr>
      <p:cViewPr varScale="1">
        <p:scale>
          <a:sx n="83" d="100"/>
          <a:sy n="83" d="100"/>
        </p:scale>
        <p:origin x="-15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FE66B-1261-4BA1-8681-6FA886571C5E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DAE4E1-A62E-493B-85A4-CE7B35F71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597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AE4E1-A62E-493B-85A4-CE7B35F7117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254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AE4E1-A62E-493B-85A4-CE7B35F7117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6153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AE4E1-A62E-493B-85A4-CE7B35F7117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555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1037" y="1484784"/>
            <a:ext cx="864096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endParaRPr lang="ru-RU" sz="4800" b="1" i="1" dirty="0">
              <a:solidFill>
                <a:srgbClr val="0000CD"/>
              </a:solidFill>
              <a:latin typeface="Arial"/>
              <a:ea typeface="Times New Roman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ru-RU" sz="4800" b="1" i="1" dirty="0" smtClean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Команда</a:t>
            </a:r>
            <a:r>
              <a:rPr lang="ru-RU" sz="48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: «Смайлики</a:t>
            </a:r>
            <a:r>
              <a:rPr lang="ru-RU" sz="4800" b="1" i="1" dirty="0" smtClean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»</a:t>
            </a:r>
            <a:endParaRPr lang="ru-RU" sz="2400" b="1" i="1" dirty="0">
              <a:solidFill>
                <a:srgbClr val="0000CD"/>
              </a:solidFill>
              <a:latin typeface="Arial"/>
              <a:ea typeface="Times New Roman"/>
              <a:cs typeface="Times New Roman"/>
            </a:endParaRPr>
          </a:p>
          <a:p>
            <a:pPr algn="ctr">
              <a:lnSpc>
                <a:spcPct val="150000"/>
              </a:lnSpc>
            </a:pPr>
            <a:endParaRPr lang="ru-RU" sz="2800" b="1" i="1" dirty="0" smtClean="0">
              <a:solidFill>
                <a:srgbClr val="0000CD"/>
              </a:solidFill>
              <a:latin typeface="Arial"/>
              <a:ea typeface="Times New Roman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ru-RU" sz="2800" b="1" i="1" dirty="0" smtClean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Мы </a:t>
            </a:r>
            <a:r>
              <a:rPr lang="ru-RU" sz="28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смайлики, мы смайлики - горячие сердца!</a:t>
            </a:r>
          </a:p>
          <a:p>
            <a:pPr algn="ctr">
              <a:lnSpc>
                <a:spcPct val="150000"/>
              </a:lnSpc>
            </a:pPr>
            <a:r>
              <a:rPr lang="ru-RU" sz="28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Мы если дело начали доводим до конца!</a:t>
            </a:r>
          </a:p>
        </p:txBody>
      </p:sp>
      <p:pic>
        <p:nvPicPr>
          <p:cNvPr id="7170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8640"/>
            <a:ext cx="5760640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341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blob:https://web.whatsapp.com/4f4761ec-f5c0-4847-ac15-746e89c4965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blob:https://web.whatsapp.com/4f4761ec-f5c0-4847-ac15-746e89c49658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blob:https://web.whatsapp.com/4f4761ec-f5c0-4847-ac15-746e89c49658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blob:https://web.whatsapp.com/4f4761ec-f5c0-4847-ac15-746e89c49658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blob:https://web.whatsapp.com/4f4761ec-f5c0-4847-ac15-746e89c49658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blob:https://web.whatsapp.com/4f4761ec-f5c0-4847-ac15-746e89c49658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blob:https://web.whatsapp.com/4f4761ec-f5c0-4847-ac15-746e89c49658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6" descr="blob:https://web.whatsapp.com/4f4761ec-f5c0-4847-ac15-746e89c49658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1" name="Picture 17" descr="C:\Users\Смайлик\Desktop\компа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59" y="95230"/>
            <a:ext cx="3827652" cy="67952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851920" y="1628800"/>
            <a:ext cx="511256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Мы в </a:t>
            </a:r>
            <a:r>
              <a:rPr lang="ru-RU" sz="2400" b="1" i="1" dirty="0" err="1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турслет</a:t>
            </a:r>
            <a: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 с </a:t>
            </a:r>
            <a:r>
              <a:rPr lang="ru-RU" sz="2400" b="1" i="1" dirty="0" smtClean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собой возьмем</a:t>
            </a:r>
            <a: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/>
            </a:r>
            <a:b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Компас </a:t>
            </a:r>
            <a:r>
              <a:rPr lang="ru-RU" sz="2400" b="1" i="1" dirty="0" smtClean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обязательно.­</a:t>
            </a:r>
            <a: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/>
            </a:r>
            <a:b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Будем </a:t>
            </a:r>
            <a:r>
              <a:rPr lang="ru-RU" sz="2400" b="1" i="1" dirty="0" smtClean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азимут </a:t>
            </a:r>
            <a: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искать</a:t>
            </a:r>
            <a:b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Очень все старательно.</a:t>
            </a:r>
            <a:b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</a:br>
            <a:endParaRPr lang="ru-RU" sz="2400" b="1" i="1" dirty="0">
              <a:solidFill>
                <a:srgbClr val="0000CD"/>
              </a:solidFill>
              <a:latin typeface="Arial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9910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турслет 2019\20191012_1351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959" y="188640"/>
            <a:ext cx="4176464" cy="31323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турслет 2019\IMG-20191013-WA00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741" y="3673166"/>
            <a:ext cx="4456632" cy="2664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18741" y="692696"/>
            <a:ext cx="4572000" cy="279384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По тропинкам находились­</a:t>
            </a:r>
            <a:b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Отдохнем немножко.</a:t>
            </a:r>
            <a:b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Сядем дружно у костра­</a:t>
            </a:r>
            <a:b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Испечем картошку.</a:t>
            </a:r>
            <a:b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</a:br>
            <a:endParaRPr lang="ru-RU" sz="2400" b="1" i="1" dirty="0">
              <a:solidFill>
                <a:srgbClr val="0000CD"/>
              </a:solidFill>
              <a:latin typeface="Arial"/>
              <a:ea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895" y="3680540"/>
            <a:ext cx="4572000" cy="224869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Отдыхать все на природе</a:t>
            </a:r>
            <a:b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Очень любим мы всегда.</a:t>
            </a:r>
            <a:b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Веселее, чем в </a:t>
            </a:r>
            <a:r>
              <a:rPr lang="ru-RU" sz="2400" b="1" i="1" dirty="0" err="1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турслете</a:t>
            </a:r>
            <a: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,</a:t>
            </a:r>
            <a:b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Не бывает </a:t>
            </a:r>
            <a:r>
              <a:rPr lang="ru-RU" sz="2400" b="1" i="1" dirty="0" smtClean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никогда!</a:t>
            </a:r>
            <a:endParaRPr lang="ru-RU" sz="2400" b="1" i="1" dirty="0">
              <a:solidFill>
                <a:srgbClr val="0000CD"/>
              </a:solidFill>
              <a:latin typeface="Arial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304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турслет 2019\IMG-20191013-WA00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332656"/>
            <a:ext cx="4461885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турслет 2019\IMG-20191013-WA00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212976"/>
            <a:ext cx="7632848" cy="3384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0" y="161635"/>
            <a:ext cx="43924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Нас не пугают трудности, </a:t>
            </a:r>
          </a:p>
          <a:p>
            <a:pPr algn="ctr">
              <a:lnSpc>
                <a:spcPct val="150000"/>
              </a:lnSpc>
            </a:pPr>
            <a: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Страшнее нам покой:</a:t>
            </a:r>
          </a:p>
          <a:p>
            <a:pPr algn="ctr">
              <a:lnSpc>
                <a:spcPct val="150000"/>
              </a:lnSpc>
            </a:pPr>
            <a: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«А что же там, за этой,</a:t>
            </a:r>
          </a:p>
          <a:p>
            <a:pPr algn="ctr">
              <a:lnSpc>
                <a:spcPct val="150000"/>
              </a:lnSpc>
            </a:pPr>
            <a: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За синею рекой?»</a:t>
            </a:r>
          </a:p>
        </p:txBody>
      </p:sp>
    </p:spTree>
    <p:extLst>
      <p:ext uri="{BB962C8B-B14F-4D97-AF65-F5344CB8AC3E}">
        <p14:creationId xmlns:p14="http://schemas.microsoft.com/office/powerpoint/2010/main" val="302876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турслет 2019\IMG-20191014-WA0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2891"/>
            <a:ext cx="4529601" cy="25514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турслет 2019\IMG-20191013-WA004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765"/>
          <a:stretch/>
        </p:blipFill>
        <p:spPr bwMode="auto">
          <a:xfrm>
            <a:off x="5619184" y="3861049"/>
            <a:ext cx="3246379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E:\турслет 2019\IMG-20191013-WA003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1" y="188640"/>
            <a:ext cx="2448273" cy="35421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3140968"/>
            <a:ext cx="50076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Туристы испытаньям рады.</a:t>
            </a:r>
            <a:b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Чтоб не скучать, само собой,</a:t>
            </a:r>
            <a:endParaRPr lang="ru-RU" sz="2400" b="1" i="1" dirty="0">
              <a:ea typeface="Calibri"/>
              <a:cs typeface="Times New Roman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Пройдут маршрут, возьмут </a:t>
            </a:r>
            <a:r>
              <a:rPr lang="ru-RU" sz="2400" b="1" i="1" dirty="0" smtClean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преграды,</a:t>
            </a:r>
            <a:endParaRPr lang="ru-RU" sz="2400" b="1" i="1" dirty="0">
              <a:ea typeface="Calibri"/>
              <a:cs typeface="Times New Roman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Что уготованы </a:t>
            </a:r>
            <a:r>
              <a:rPr lang="ru-RU" sz="2400" b="1" i="1" dirty="0" smtClean="0">
                <a:solidFill>
                  <a:srgbClr val="0000CD"/>
                </a:solidFill>
                <a:latin typeface="Arial"/>
                <a:ea typeface="Times New Roman"/>
                <a:cs typeface="Times New Roman"/>
              </a:rPr>
              <a:t>судьбой!!!</a:t>
            </a:r>
            <a:endParaRPr lang="ru-RU" sz="2400" b="1" i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6062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турслет 2019\IMG-20191012-WA00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4125"/>
            <a:ext cx="3024336" cy="40324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турслет 2019\IMG-20191012-WA000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5426" y="2562787"/>
            <a:ext cx="2971917" cy="39625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324486" y="124124"/>
            <a:ext cx="542397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Какая радость, мы, как дети,</a:t>
            </a:r>
            <a:br>
              <a:rPr lang="ru-RU" sz="24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</a:br>
            <a:r>
              <a:rPr lang="ru-RU" sz="24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 азарте спорта и </a:t>
            </a:r>
            <a:r>
              <a:rPr lang="ru-RU" sz="2400" b="1" i="1" dirty="0" smtClean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игры!</a:t>
            </a:r>
            <a:endParaRPr lang="ru-RU" sz="2400" b="1" i="1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Забыв сейчас, про всё на свете,</a:t>
            </a:r>
            <a:endParaRPr lang="ru-RU" sz="2400" b="1" i="1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b="1" i="1" dirty="0" err="1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Турслет</a:t>
            </a:r>
            <a:r>
              <a:rPr lang="ru-RU" sz="24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–един, едины-мы.</a:t>
            </a:r>
            <a:endParaRPr lang="ru-RU" sz="2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018661"/>
            <a:ext cx="52565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 smtClean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Ой</a:t>
            </a:r>
            <a:r>
              <a:rPr lang="ru-RU" sz="24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, дороженька </a:t>
            </a:r>
            <a:r>
              <a:rPr lang="ru-RU" sz="2400" b="1" i="1" dirty="0" smtClean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крутая!­</a:t>
            </a:r>
            <a:r>
              <a:rPr lang="ru-RU" sz="24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/>
            </a:r>
            <a:br>
              <a:rPr lang="ru-RU" sz="24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</a:br>
            <a:r>
              <a:rPr lang="ru-RU" sz="24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Ноги в гору не идут.</a:t>
            </a:r>
            <a:br>
              <a:rPr lang="ru-RU" sz="24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</a:br>
            <a:r>
              <a:rPr lang="ru-RU" sz="24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Почему такой неровный</a:t>
            </a:r>
            <a:br>
              <a:rPr lang="ru-RU" sz="24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</a:br>
            <a:r>
              <a:rPr lang="ru-RU" sz="24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Туристический маршрут?</a:t>
            </a:r>
            <a:br>
              <a:rPr lang="ru-RU" sz="24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</a:br>
            <a:endParaRPr lang="ru-RU" sz="2400" b="1" i="1" dirty="0">
              <a:solidFill>
                <a:srgbClr val="0000CD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76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E:\турслет 2019\IMG-20191013-WA008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67" y="360419"/>
            <a:ext cx="4223162" cy="27809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:\турслет 2019\IMG-20191013-WA009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822" y="3356992"/>
            <a:ext cx="4512501" cy="3240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99992" y="411043"/>
            <a:ext cx="4572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Ладушки, ладушки!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Испекли </a:t>
            </a:r>
            <a:r>
              <a:rPr lang="ru-RU" sz="24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мы Вам оладушки!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Вкусные</a:t>
            </a:r>
            <a:r>
              <a:rPr lang="ru-RU" sz="24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, пряные,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Смайлики </a:t>
            </a:r>
            <a:r>
              <a:rPr lang="ru-RU" sz="2400" b="1" i="1" dirty="0" smtClean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румяные!</a:t>
            </a:r>
            <a:endParaRPr lang="ru-RU" sz="2400" b="1" i="1" dirty="0">
              <a:solidFill>
                <a:srgbClr val="0000CD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Их </a:t>
            </a:r>
            <a:r>
              <a:rPr lang="ru-RU" sz="24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 вареньем можно съесть,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А </a:t>
            </a:r>
            <a:r>
              <a:rPr lang="ru-RU" sz="24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варенья тут не счесть!                           Отличное, из шишек,                                       Порадует взрослых и их детишек!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                                             </a:t>
            </a:r>
            <a:r>
              <a:rPr lang="ru-RU" sz="1400" b="1" dirty="0">
                <a:ea typeface="Calibri"/>
                <a:cs typeface="Times New Roman"/>
              </a:rPr>
              <a:t>                           </a:t>
            </a:r>
            <a:endParaRPr lang="ru-RU" sz="1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4197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турслет 2019\IMG-20191013-WA00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32" y="221448"/>
            <a:ext cx="4588647" cy="2808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E:\турслет 2019\IMG-20191013-WA007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7149" y="3641085"/>
            <a:ext cx="4032448" cy="3024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E:\турслет 2019\IMG-20191013-WA007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843" y="332656"/>
            <a:ext cx="3984442" cy="29503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2924944"/>
            <a:ext cx="513051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Мы сегодня на </a:t>
            </a:r>
            <a:r>
              <a:rPr lang="ru-RU" sz="2000" b="1" i="1" dirty="0" err="1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турслете</a:t>
            </a:r>
            <a:endParaRPr lang="ru-RU" sz="2000" i="1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Всех спешим поздравить </a:t>
            </a:r>
            <a:r>
              <a:rPr lang="ru-RU" sz="2000" b="1" i="1" dirty="0" smtClean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дружно!</a:t>
            </a:r>
            <a:r>
              <a:rPr lang="ru-RU" sz="20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/>
            </a:r>
            <a:br>
              <a:rPr lang="ru-RU" sz="20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</a:br>
            <a:r>
              <a:rPr lang="ru-RU" sz="20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Всем  желаем оптимизма-</a:t>
            </a:r>
            <a:br>
              <a:rPr lang="ru-RU" sz="20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</a:br>
            <a:r>
              <a:rPr lang="ru-RU" sz="20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Это в жизни очень </a:t>
            </a:r>
            <a:r>
              <a:rPr lang="ru-RU" sz="2000" b="1" i="1" dirty="0" smtClean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нужно!</a:t>
            </a:r>
            <a:r>
              <a:rPr lang="ru-RU" sz="20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/>
            </a:r>
            <a:br>
              <a:rPr lang="ru-RU" sz="20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</a:br>
            <a:r>
              <a:rPr lang="ru-RU" sz="20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Ярких, радостных событий,</a:t>
            </a:r>
            <a:br>
              <a:rPr lang="ru-RU" sz="20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</a:br>
            <a:r>
              <a:rPr lang="ru-RU" sz="20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Летом, много дел полезных,</a:t>
            </a:r>
            <a:br>
              <a:rPr lang="ru-RU" sz="20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</a:br>
            <a:r>
              <a:rPr lang="ru-RU" sz="20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Удивительных открытий,</a:t>
            </a:r>
            <a:br>
              <a:rPr lang="ru-RU" sz="20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</a:br>
            <a:r>
              <a:rPr lang="ru-RU" sz="2000" b="1" i="1" dirty="0">
                <a:solidFill>
                  <a:srgbClr val="0000CD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Ну, и отдыха конечно!</a:t>
            </a:r>
            <a:endParaRPr lang="ru-RU" sz="2000" i="1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48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127</Words>
  <Application>Microsoft Office PowerPoint</Application>
  <PresentationFormat>Экран (4:3)</PresentationFormat>
  <Paragraphs>31</Paragraphs>
  <Slides>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Смайлик</dc:creator>
  <cp:lastModifiedBy>Пользователь</cp:lastModifiedBy>
  <cp:revision>12</cp:revision>
  <dcterms:created xsi:type="dcterms:W3CDTF">2019-10-15T06:51:46Z</dcterms:created>
  <dcterms:modified xsi:type="dcterms:W3CDTF">2020-04-11T07:39:07Z</dcterms:modified>
</cp:coreProperties>
</file>