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70" r:id="rId8"/>
    <p:sldId id="271" r:id="rId9"/>
    <p:sldId id="269" r:id="rId10"/>
    <p:sldId id="265" r:id="rId11"/>
    <p:sldId id="266" r:id="rId12"/>
    <p:sldId id="267" r:id="rId13"/>
    <p:sldId id="268" r:id="rId14"/>
    <p:sldId id="258" r:id="rId15"/>
    <p:sldId id="259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57224" y="2357430"/>
            <a:ext cx="764386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6000" b="1" i="1" dirty="0" err="1" smtClean="0">
                <a:solidFill>
                  <a:srgbClr val="002060"/>
                </a:solidFill>
              </a:rPr>
              <a:t>Джунгарские</a:t>
            </a:r>
            <a:r>
              <a:rPr lang="ru-RU" sz="6000" b="1" i="1" dirty="0" smtClean="0">
                <a:solidFill>
                  <a:srgbClr val="002060"/>
                </a:solidFill>
              </a:rPr>
              <a:t> хомяки</a:t>
            </a:r>
          </a:p>
          <a:p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Горшкова Рада,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ученица 4б класса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       МОУ «Приводинская СОШ»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"/>
            <a:ext cx="242889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жунгарский хомяк ,&#10;Рыжий хомяк 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14290"/>
            <a:ext cx="435771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жунгарский хомяк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43577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Ð¾Ð¼Ð°ÑÐ½Ð¸Ðµ Ð´Ð¶ÑÐ½Ð³Ð°ÑÐ¸ÐºÐ¸ Ð¸ ÑÑÐ¾Ð´ Ð·Ð° Ð½Ð¸Ð¼Ð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850112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4500570"/>
            <a:ext cx="8703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Купать </a:t>
            </a:r>
            <a:r>
              <a:rPr lang="ru-RU" sz="3600" dirty="0" err="1" smtClean="0">
                <a:solidFill>
                  <a:srgbClr val="002060"/>
                </a:solidFill>
              </a:rPr>
              <a:t>джунгарских</a:t>
            </a:r>
            <a:r>
              <a:rPr lang="ru-RU" sz="3600" dirty="0" smtClean="0">
                <a:solidFill>
                  <a:srgbClr val="002060"/>
                </a:solidFill>
              </a:rPr>
              <a:t> хомячков нельзя. Им иногда следует устраивать песочную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ванну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жунгарский хомя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500042"/>
            <a:ext cx="8852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  Спасибо за внимание!</a:t>
            </a:r>
            <a:endParaRPr lang="ru-RU" sz="5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ашний\Desktop\презентация\Новая папка\IMG_20181014_1846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714488"/>
            <a:ext cx="8501122" cy="4857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28662" y="285728"/>
            <a:ext cx="7215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Вот такие маленькие </a:t>
            </a:r>
            <a:r>
              <a:rPr lang="ru-RU" sz="4000" b="1" dirty="0" smtClean="0">
                <a:solidFill>
                  <a:srgbClr val="002060"/>
                </a:solidFill>
              </a:rPr>
              <a:t>и милые </a:t>
            </a:r>
            <a:r>
              <a:rPr lang="ru-RU" sz="4000" b="1" dirty="0" err="1" smtClean="0">
                <a:solidFill>
                  <a:srgbClr val="002060"/>
                </a:solidFill>
              </a:rPr>
              <a:t>джунгарские</a:t>
            </a:r>
            <a:r>
              <a:rPr lang="ru-RU" sz="4000" b="1" dirty="0" smtClean="0">
                <a:solidFill>
                  <a:srgbClr val="002060"/>
                </a:solidFill>
              </a:rPr>
              <a:t> хомячки живут у меня дома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ашний\Desktop\презентация\Новая папка\IMG_20181014_1847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1" y="428604"/>
            <a:ext cx="4429156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ÐÐ°Ðº ÑÑÐ°Ð¶Ð¸Ð²Ð°ÑÑ Ð·Ð° Ð³ÑÑÐ·ÑÐ½Ð°Ð¼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643314"/>
            <a:ext cx="450059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286380" y="1000108"/>
            <a:ext cx="36130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Местом обитания являются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каменистые полупустынные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области. Отлично живут </a:t>
            </a: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джунгарики</a:t>
            </a:r>
            <a:r>
              <a:rPr lang="ru-RU" sz="3600" b="1" dirty="0" smtClean="0">
                <a:solidFill>
                  <a:srgbClr val="002060"/>
                </a:solidFill>
              </a:rPr>
              <a:t> и в домашних условиях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жунгарский хомячо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285728"/>
            <a:ext cx="821537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85786" y="4429132"/>
            <a:ext cx="79210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Активный грызун с красивым мехом вырастает всего до 10см и весит 45г.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 спине у него тёмная полоска, которая отличает его от собратьев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жунгари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285728"/>
            <a:ext cx="4143403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0" y="357166"/>
            <a:ext cx="46317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Хомяки нравятся многим не только за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свою плюшевую мордочку, но и потому, что отличаются исключительной чистоплотностью и не источают неприятного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запаха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ашний\Desktop\презентация\Новая папка\IMG_20181014_1844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4500593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3438" y="928670"/>
            <a:ext cx="45005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Идеальным вариантом для содержания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является оцинкованная клетка.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Пластиковые и деревянные прутья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грызун легко может перегрызть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Домашний\Desktop\презентация\Новая папка\IMG_20181014_18442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28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Домашний\Desktop\презентация\Новая папка\IMG_20181014_1845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3-tub-ru.yandex.net/i?id=cc4d3269a8df24dad9fb807055e368ef-76-144&amp;n=33&amp;h=2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0"/>
            <a:ext cx="90011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785794"/>
            <a:ext cx="62266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            Питание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-кормить 2 раза в день в одно и то же время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-они делают запасы еды, складывая за пухлые щёчки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-продукты покупать в зоомагазине</a:t>
            </a:r>
          </a:p>
          <a:p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Джунгарский хомя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214818"/>
            <a:ext cx="514353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154</Words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12</cp:revision>
  <dcterms:modified xsi:type="dcterms:W3CDTF">2018-10-30T15:07:43Z</dcterms:modified>
</cp:coreProperties>
</file>