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5" r:id="rId8"/>
    <p:sldId id="266" r:id="rId9"/>
    <p:sldId id="267" r:id="rId10"/>
    <p:sldId id="268" r:id="rId11"/>
    <p:sldId id="269" r:id="rId12"/>
    <p:sldId id="270" r:id="rId13"/>
    <p:sldId id="272" r:id="rId14"/>
    <p:sldId id="273" r:id="rId15"/>
    <p:sldId id="274" r:id="rId16"/>
    <p:sldId id="275" r:id="rId17"/>
    <p:sldId id="277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4652" autoAdjust="0"/>
  </p:normalViewPr>
  <p:slideViewPr>
    <p:cSldViewPr>
      <p:cViewPr varScale="1">
        <p:scale>
          <a:sx n="95" d="100"/>
          <a:sy n="95" d="100"/>
        </p:scale>
        <p:origin x="-109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30.07.2020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30.07.2020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30.07.2020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User\Desktop\Elista_8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27584" y="548680"/>
            <a:ext cx="7632848" cy="6278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4800" dirty="0">
              <a:latin typeface="Times New Roman" pitchFamily="18" charset="0"/>
              <a:cs typeface="Times New Roman" pitchFamily="18" charset="0"/>
            </a:endParaRPr>
          </a:p>
          <a:p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4800" dirty="0">
              <a:latin typeface="Times New Roman" pitchFamily="18" charset="0"/>
              <a:cs typeface="Times New Roman" pitchFamily="18" charset="0"/>
            </a:endParaRPr>
          </a:p>
          <a:p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4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Моя столица Элиста!!!</a:t>
            </a:r>
          </a:p>
          <a:p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Воспитатель: </a:t>
            </a:r>
            <a:r>
              <a:rPr lang="ru-RU" sz="48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Адьяева</a:t>
            </a:r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Б.Н.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6274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Дворец </a:t>
            </a:r>
            <a:r>
              <a:rPr lang="ru-RU" dirty="0" err="1" smtClean="0"/>
              <a:t>шхмат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4867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7" name="TextBox 6"/>
          <p:cNvSpPr txBox="1"/>
          <p:nvPr/>
        </p:nvSpPr>
        <p:spPr>
          <a:xfrm>
            <a:off x="971600" y="764704"/>
            <a:ext cx="40710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О.И.Городовиков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1803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7" name="TextBox 6"/>
          <p:cNvSpPr txBox="1"/>
          <p:nvPr/>
        </p:nvSpPr>
        <p:spPr>
          <a:xfrm>
            <a:off x="1763688" y="620688"/>
            <a:ext cx="410958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«Вечный огонь»</a:t>
            </a:r>
            <a:endParaRPr lang="ru-RU" sz="4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1898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0512" cy="6858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115616" y="692696"/>
            <a:ext cx="240463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«Эхо»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508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8" name="TextBox 7"/>
          <p:cNvSpPr txBox="1"/>
          <p:nvPr/>
        </p:nvSpPr>
        <p:spPr>
          <a:xfrm>
            <a:off x="755576" y="692696"/>
            <a:ext cx="589841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«Исход и возвращение»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0783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Фонтан «Мальчик и дракон»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4110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Мемориальный комплекс воинам 28-армии.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1740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Открытка любимому городу!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6303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0"/>
            <a:ext cx="9180511" cy="6858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4725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85384"/>
          </a:xfrm>
        </p:spPr>
      </p:pic>
      <p:sp>
        <p:nvSpPr>
          <p:cNvPr id="4" name="TextBox 3"/>
          <p:cNvSpPr txBox="1"/>
          <p:nvPr/>
        </p:nvSpPr>
        <p:spPr>
          <a:xfrm>
            <a:off x="2483768" y="441067"/>
            <a:ext cx="443294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Герб города Элиста</a:t>
            </a: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9698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6062" y="-387424"/>
            <a:ext cx="9748582" cy="724542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899592" y="620688"/>
            <a:ext cx="67295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«Золотая обитель Будды Шакьямуни</a:t>
            </a:r>
            <a:r>
              <a:rPr lang="ru-RU" dirty="0" smtClean="0"/>
              <a:t>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0744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Библиотека им. Амур </a:t>
            </a:r>
            <a:r>
              <a:rPr lang="ru-RU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Санана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1008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Национальный музей им. </a:t>
            </a:r>
            <a:r>
              <a:rPr lang="ru-RU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Н.Н.Пальмова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8215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0512" cy="6858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Национальный театр им. </a:t>
            </a:r>
            <a:r>
              <a:rPr lang="ru-RU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Б.Басангова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0329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827584" y="836712"/>
            <a:ext cx="34172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«Пагода 7 дней»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2777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683568" y="620688"/>
            <a:ext cx="40945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«Золотые ворота»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619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452</TotalTime>
  <Words>72</Words>
  <Application>Microsoft Office PowerPoint</Application>
  <PresentationFormat>Экран (4:3)</PresentationFormat>
  <Paragraphs>23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Волна</vt:lpstr>
      <vt:lpstr>Презентация PowerPoint</vt:lpstr>
      <vt:lpstr>Презентация PowerPoint</vt:lpstr>
      <vt:lpstr>Презентация PowerPoint</vt:lpstr>
      <vt:lpstr>Презентация PowerPoint</vt:lpstr>
      <vt:lpstr>Библиотека им. Амур Санана</vt:lpstr>
      <vt:lpstr>Национальный музей им. Н.Н.Пальмова</vt:lpstr>
      <vt:lpstr>Национальный театр им. Б.Басангова</vt:lpstr>
      <vt:lpstr>Презентация PowerPoint</vt:lpstr>
      <vt:lpstr>Презентация PowerPoint</vt:lpstr>
      <vt:lpstr>Дворец шхмат</vt:lpstr>
      <vt:lpstr>Презентация PowerPoint</vt:lpstr>
      <vt:lpstr>Презентация PowerPoint</vt:lpstr>
      <vt:lpstr>Презентация PowerPoint</vt:lpstr>
      <vt:lpstr>Презентация PowerPoint</vt:lpstr>
      <vt:lpstr>Фонтан «Мальчик и дракон»</vt:lpstr>
      <vt:lpstr>Мемориальный комплекс воинам 28-армии.</vt:lpstr>
      <vt:lpstr>Открытка любимому городу!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Пользователь Windows</cp:lastModifiedBy>
  <cp:revision>36</cp:revision>
  <dcterms:created xsi:type="dcterms:W3CDTF">2020-07-28T12:28:33Z</dcterms:created>
  <dcterms:modified xsi:type="dcterms:W3CDTF">2020-07-30T13:32:53Z</dcterms:modified>
</cp:coreProperties>
</file>