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3" r:id="rId7"/>
    <p:sldId id="264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0853-DB15-4468-86BC-1A82B81ED298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89F-63BC-41B9-83CF-94040533D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0853-DB15-4468-86BC-1A82B81ED298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89F-63BC-41B9-83CF-94040533D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0853-DB15-4468-86BC-1A82B81ED298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89F-63BC-41B9-83CF-94040533D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0853-DB15-4468-86BC-1A82B81ED298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89F-63BC-41B9-83CF-94040533D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0853-DB15-4468-86BC-1A82B81ED298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89F-63BC-41B9-83CF-94040533D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0853-DB15-4468-86BC-1A82B81ED298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89F-63BC-41B9-83CF-94040533D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0853-DB15-4468-86BC-1A82B81ED298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89F-63BC-41B9-83CF-94040533D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0853-DB15-4468-86BC-1A82B81ED298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89F-63BC-41B9-83CF-94040533D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0853-DB15-4468-86BC-1A82B81ED298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89F-63BC-41B9-83CF-94040533D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0853-DB15-4468-86BC-1A82B81ED298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89F-63BC-41B9-83CF-94040533D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A0853-DB15-4468-86BC-1A82B81ED298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E89F-63BC-41B9-83CF-94040533D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A0853-DB15-4468-86BC-1A82B81ED298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2E89F-63BC-41B9-83CF-94040533D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10942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43240" y="157161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Профилактика </a:t>
            </a:r>
            <a:b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сколиоза</a:t>
            </a:r>
            <a:b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 детей дошкольного возраста</a:t>
            </a:r>
            <a:endParaRPr lang="ru-RU" sz="36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10942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-20161122-WA000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857488" y="285728"/>
            <a:ext cx="2595985" cy="2836357"/>
          </a:xfrm>
          <a:prstGeom prst="rect">
            <a:avLst/>
          </a:prstGeom>
        </p:spPr>
      </p:pic>
      <p:pic>
        <p:nvPicPr>
          <p:cNvPr id="4" name="Рисунок 3" descr="C:\Users\Акатово\Desktop\20161122_17430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85728"/>
            <a:ext cx="2488176" cy="2809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катово\Desktop\20161122_17433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143248"/>
            <a:ext cx="2357454" cy="3595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10942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57554" y="928670"/>
            <a:ext cx="42328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Физическое воспитание </a:t>
            </a: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endParaRPr lang="ru-RU" sz="2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1714488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система мероприятий, направленных на воспитание здоровой, всесторонне развитой личности средствами физкультуры и спорта и естественными силами природы (вода, свежий воздух, солнце).</a:t>
            </a:r>
            <a:endParaRPr lang="ru-RU" sz="2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10942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43240" y="78579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физического воспитания является формирование у детей основ здорового образа жизни.</a:t>
            </a:r>
            <a:endParaRPr lang="ru-RU" sz="2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278605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процессе физического воспитания осуществляются задачи:  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оздоровительные</a:t>
            </a:r>
          </a:p>
          <a:p>
            <a:pPr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образовательные</a:t>
            </a:r>
          </a:p>
          <a:p>
            <a:pPr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воспитательные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10942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71802" y="50004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Основные задачи физического воспитания </a:t>
            </a:r>
            <a:endParaRPr lang="ru-RU" sz="2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428736"/>
            <a:ext cx="678661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укрепление и охрана здоровья ребенка, закаливание организма;</a:t>
            </a:r>
          </a:p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достижение полноценного физического развития (телосложения, физической и умственной работоспособности ребенка);</a:t>
            </a:r>
          </a:p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целесообразной двигательной активности детей;</a:t>
            </a:r>
          </a:p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формирование жизненно необходимых видов двигательных действий: ходьба, бега, прыжков, ползания и лазания, бросания, ловли и метания; ходьбы на лыжах, плавание, езда на велосипеде;</a:t>
            </a:r>
          </a:p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формирований широкого круга игровых действий;</a:t>
            </a:r>
          </a:p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развитие физических (двигательных) качеств: ловкости, выносливости, скоростно-силовых качеств;</a:t>
            </a:r>
          </a:p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содействие формированию правильной осанки и предупреждение плоскостопия;</a:t>
            </a:r>
          </a:p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формирование доступных представлений и знаний о пользе занятий физическими упражнениями и играми, обоснованных гигиенических требованиях и правилах;</a:t>
            </a:r>
          </a:p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воспитание интереса к активной деятельности и потребности в ней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10942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00364" y="78579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Сколиоз</a:t>
            </a:r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— патологическое искривление позвоночника, при котором происходит поворот вокруг продольной оси.</a:t>
            </a:r>
          </a:p>
        </p:txBody>
      </p:sp>
      <p:pic>
        <p:nvPicPr>
          <p:cNvPr id="4" name="Рисунок 3" descr="6504179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0" y="2714624"/>
            <a:ext cx="2524136" cy="221457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10942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3108" y="3143248"/>
            <a:ext cx="5786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4643446"/>
            <a:ext cx="5857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b63195101cc171c0e2572a6beb03686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36" y="1071546"/>
            <a:ext cx="6096000" cy="44672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10942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357166"/>
            <a:ext cx="2861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Причины сколиоза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1225689"/>
            <a:ext cx="457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 учетом причинного фактора сколиоз бывает врожденный и приобретенный. Первый вариант обусловлен аномалиями формирования позвоночного столба и ребер у плода во время беременности.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Приобретенный 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сколиоз у детей развивается вследствие таких причин: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родовые 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травмы;</a:t>
            </a:r>
          </a:p>
          <a:p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детский паралич центрального генеза;</a:t>
            </a:r>
          </a:p>
          <a:p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дистрофия мышц;</a:t>
            </a:r>
          </a:p>
          <a:p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полиомиелит;</a:t>
            </a:r>
          </a:p>
          <a:p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повреждения спинного мозга;</a:t>
            </a:r>
          </a:p>
          <a:p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метаболические расстройства, приводящие к изменениям скелета;</a:t>
            </a:r>
          </a:p>
          <a:p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чрезмерное вертикальное давление на позвоночник;</a:t>
            </a:r>
          </a:p>
          <a:p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длительное пребывание в неправильной позе.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dmc-skolioz-u-detej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3071810"/>
            <a:ext cx="1905000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10942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71604" y="142852"/>
            <a:ext cx="600079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endParaRPr lang="ru-RU" sz="2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Профилактика 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сколиоза</a:t>
            </a:r>
          </a:p>
          <a:p>
            <a:pPr fontAlgn="base"/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Для того, чтобы не попасть в группу риска, обязательно 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без 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исключения необходимо проводить профилактику 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сколиоза 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 детей. Задачами профилактических мероприятий являются:</a:t>
            </a:r>
          </a:p>
          <a:p>
            <a:pPr fontAlgn="base"/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Укрепление мышечного корсета</a:t>
            </a:r>
          </a:p>
          <a:p>
            <a:pPr fontAlgn="base"/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Воспитание правильной осанки.</a:t>
            </a:r>
          </a:p>
          <a:p>
            <a:pPr fontAlgn="base"/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Родители должны поставить для 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себя</a:t>
            </a:r>
          </a:p>
          <a:p>
            <a:pPr fontAlgn="base"/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основные цели:</a:t>
            </a:r>
          </a:p>
          <a:p>
            <a:pPr fontAlgn="base"/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 раннего возраста заниматься </a:t>
            </a:r>
            <a:endPara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гимнастикой </a:t>
            </a:r>
          </a:p>
          <a:p>
            <a:pPr fontAlgn="base"/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делать массаж.</a:t>
            </a:r>
          </a:p>
          <a:p>
            <a:pPr fontAlgn="base"/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Привить 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ребенку любовь к спорту.</a:t>
            </a:r>
          </a:p>
          <a:p>
            <a:pPr fontAlgn="base"/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Обеспечить полноценное питание.</a:t>
            </a:r>
          </a:p>
          <a:p>
            <a:pPr fontAlgn="base"/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Следить 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 привычками, которые ведут 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pPr fontAlgn="base"/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нарушению 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осанки.</a:t>
            </a:r>
          </a:p>
          <a:p>
            <a:pPr fontAlgn="base"/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Организовать 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рабочее место ребенка:</a:t>
            </a:r>
          </a:p>
          <a:p>
            <a:pPr fontAlgn="base"/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Мебель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которая соответствует возрасту и росту.</a:t>
            </a:r>
          </a:p>
          <a:p>
            <a:pPr fontAlgn="base"/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Правильное 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освещение на рабочем столе.</a:t>
            </a:r>
          </a:p>
          <a:p>
            <a:pPr fontAlgn="base"/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Купить 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ортопедический матрац. Чем тверже будет 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.              поверхность 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 которой спит ребенок, тем лу</a:t>
            </a:r>
            <a:r>
              <a:rPr lang="ru-RU" dirty="0">
                <a:solidFill>
                  <a:srgbClr val="000099"/>
                </a:solidFill>
              </a:rPr>
              <a:t>чше.</a:t>
            </a:r>
          </a:p>
        </p:txBody>
      </p:sp>
      <p:pic>
        <p:nvPicPr>
          <p:cNvPr id="6" name="Рисунок 5" descr="bec2b08a3f06014e9a158166756019c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2571744"/>
            <a:ext cx="2992796" cy="18811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10942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46" y="0"/>
            <a:ext cx="9144001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71868" y="442913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Сколиоз — излечимое заболевание. На ранних стадиях патологию легко устранить. Важно только своевременно диагностировать деформацию позвоночного столба. Своевременная профилактика позволяет избежать серьезных осложнений.</a:t>
            </a:r>
            <a:endParaRPr lang="ru-RU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6248" y="92867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Значительное место в лечении сколиозов занимает плавание. Во время выполнения упражнений в воде происходит естественная разгрузка позвоночника, а вытяжение разгружает зоны роста костной ткани. Гребковые движения вовлекают в работу все группы мышц. Исчезает асимметричная работа позвонков, совершенствуется координация движений.</a:t>
            </a:r>
          </a:p>
        </p:txBody>
      </p:sp>
      <p:pic>
        <p:nvPicPr>
          <p:cNvPr id="5" name="Рисунок 4" descr="cc97fcb0ddbc94a798384aa501ba5120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2428868"/>
            <a:ext cx="2619556" cy="19188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1491</TotalTime>
  <Words>407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Акатово</dc:creator>
  <cp:lastModifiedBy>Акатово</cp:lastModifiedBy>
  <cp:revision>99</cp:revision>
  <dcterms:created xsi:type="dcterms:W3CDTF">2020-07-18T19:39:14Z</dcterms:created>
  <dcterms:modified xsi:type="dcterms:W3CDTF">2020-07-29T21:44:12Z</dcterms:modified>
</cp:coreProperties>
</file>