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545A"/>
    <a:srgbClr val="FDD653"/>
    <a:srgbClr val="BE6F2F"/>
    <a:srgbClr val="8EBD8F"/>
    <a:srgbClr val="0F7172"/>
    <a:srgbClr val="1E2A5A"/>
    <a:srgbClr val="A0C23A"/>
    <a:srgbClr val="1F5480"/>
    <a:srgbClr val="2E2C2D"/>
    <a:srgbClr val="4762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909" autoAdjust="0"/>
  </p:normalViewPr>
  <p:slideViewPr>
    <p:cSldViewPr snapToGrid="0">
      <p:cViewPr varScale="1">
        <p:scale>
          <a:sx n="67" d="100"/>
          <a:sy n="67" d="100"/>
        </p:scale>
        <p:origin x="15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" y="366"/>
            <a:ext cx="9143024" cy="685726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7296"/>
            <a:ext cx="9144000" cy="388961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3545A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3545A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3545A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3545A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</a:br>
            <a:r>
              <a:rPr lang="ru-RU" sz="2200" dirty="0"/>
              <a:t>М</a:t>
            </a:r>
            <a:r>
              <a:rPr lang="ru-RU" sz="2200" dirty="0" smtClean="0"/>
              <a:t>униципальное </a:t>
            </a:r>
            <a:r>
              <a:rPr lang="ru-RU" sz="2200" dirty="0"/>
              <a:t>дошкольное образовательное учреждение</a:t>
            </a:r>
            <a:br>
              <a:rPr lang="ru-RU" sz="2200" dirty="0"/>
            </a:br>
            <a:r>
              <a:rPr lang="ru-RU" sz="2200" dirty="0"/>
              <a:t>«Детский сад №2 комбинированного вида «</a:t>
            </a:r>
            <a:r>
              <a:rPr lang="ru-RU" sz="2200" dirty="0" err="1"/>
              <a:t>Капитошка</a:t>
            </a:r>
            <a:r>
              <a:rPr lang="ru-RU" sz="2200" dirty="0"/>
              <a:t>»</a:t>
            </a:r>
            <a:br>
              <a:rPr lang="ru-RU" sz="2200" dirty="0"/>
            </a:br>
            <a:r>
              <a:rPr lang="ru-RU" sz="2200" dirty="0"/>
              <a:t>город Железногорск Курской области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3545A"/>
                </a:solidFill>
                <a:latin typeface="+mn-lt"/>
              </a:rPr>
              <a:t/>
            </a:r>
            <a:b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3545A"/>
                </a:solidFill>
                <a:latin typeface="+mn-lt"/>
              </a:rPr>
            </a:b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3545A"/>
                </a:solidFill>
                <a:latin typeface="+mn-lt"/>
              </a:rPr>
              <a:t/>
            </a:r>
            <a:b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3545A"/>
                </a:solidFill>
                <a:latin typeface="+mn-lt"/>
              </a:rPr>
            </a:b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3545A"/>
                </a:solidFill>
                <a:latin typeface="+mn-lt"/>
              </a:rPr>
              <a:t/>
            </a:r>
            <a:b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3545A"/>
                </a:solidFill>
                <a:latin typeface="+mn-lt"/>
              </a:rPr>
            </a:b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3545A"/>
                </a:solidFill>
                <a:latin typeface="+mn-lt"/>
              </a:rPr>
              <a:t/>
            </a:r>
            <a:b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3545A"/>
                </a:solidFill>
                <a:latin typeface="+mn-lt"/>
              </a:rPr>
            </a:b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3545A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/>
            </a:r>
            <a:b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3545A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3545A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Организация  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3545A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предметно-развивающей среды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rgbClr val="13545A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51376" y="5023452"/>
            <a:ext cx="4992624" cy="1655762"/>
          </a:xfrm>
        </p:spPr>
        <p:txBody>
          <a:bodyPr/>
          <a:lstStyle/>
          <a:p>
            <a:r>
              <a:rPr lang="ru-RU" dirty="0" smtClean="0">
                <a:solidFill>
                  <a:srgbClr val="BE6F2F"/>
                </a:solidFill>
              </a:rPr>
              <a:t>Подготовила: Симонова Л.Ю.</a:t>
            </a:r>
          </a:p>
          <a:p>
            <a:r>
              <a:rPr lang="ru-RU" dirty="0" smtClean="0">
                <a:solidFill>
                  <a:srgbClr val="BE6F2F"/>
                </a:solidFill>
              </a:rPr>
              <a:t>                         воспитатель</a:t>
            </a:r>
            <a:endParaRPr lang="en-US" dirty="0">
              <a:solidFill>
                <a:srgbClr val="BE6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064" y="214939"/>
            <a:ext cx="8814935" cy="89620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3545A"/>
                </a:solidFill>
              </a:rPr>
              <a:t>Центр безопасности и центр профессий</a:t>
            </a:r>
            <a:endParaRPr lang="en-US" b="1" dirty="0">
              <a:solidFill>
                <a:srgbClr val="13545A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065" y="1306020"/>
            <a:ext cx="3372787" cy="2786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4144" y="3688518"/>
            <a:ext cx="3447738" cy="2765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2098" y="1325227"/>
            <a:ext cx="3492708" cy="2767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371" y="3688518"/>
            <a:ext cx="3252865" cy="2495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5118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065" y="409811"/>
            <a:ext cx="6294294" cy="896209"/>
          </a:xfrm>
        </p:spPr>
        <p:txBody>
          <a:bodyPr/>
          <a:lstStyle/>
          <a:p>
            <a:r>
              <a:rPr lang="ru-RU" b="1" dirty="0" smtClean="0">
                <a:solidFill>
                  <a:srgbClr val="13545A"/>
                </a:solidFill>
              </a:rPr>
              <a:t>Центр познания</a:t>
            </a:r>
            <a:endParaRPr lang="en-US" b="1" dirty="0">
              <a:solidFill>
                <a:srgbClr val="13545A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513" y="3883387"/>
            <a:ext cx="3822492" cy="26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29065" y="1903747"/>
            <a:ext cx="2158586" cy="2158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140470" y="3188691"/>
            <a:ext cx="1736985" cy="1687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7537" y="1558980"/>
            <a:ext cx="1618936" cy="1484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001" y="1643765"/>
            <a:ext cx="2295792" cy="190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5535" y="5021704"/>
            <a:ext cx="1543988" cy="1514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735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065" y="409811"/>
            <a:ext cx="6294294" cy="896209"/>
          </a:xfrm>
        </p:spPr>
        <p:txBody>
          <a:bodyPr/>
          <a:lstStyle/>
          <a:p>
            <a:r>
              <a:rPr lang="ru-RU" b="1" dirty="0" smtClean="0">
                <a:solidFill>
                  <a:srgbClr val="13545A"/>
                </a:solidFill>
              </a:rPr>
              <a:t>Центр рисования</a:t>
            </a:r>
            <a:endParaRPr lang="en-US" b="1" dirty="0">
              <a:solidFill>
                <a:srgbClr val="13545A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7068" y="3627619"/>
            <a:ext cx="3957405" cy="284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065" y="1388466"/>
            <a:ext cx="1177665" cy="1326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6381" y="2402173"/>
            <a:ext cx="1590687" cy="1128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2484" y="1332251"/>
            <a:ext cx="1469036" cy="1439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216718" y="3493935"/>
            <a:ext cx="1300397" cy="1567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503" y="1306020"/>
            <a:ext cx="1308287" cy="1413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541800" y="2078793"/>
            <a:ext cx="1372851" cy="1642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717" y="3417758"/>
            <a:ext cx="1401024" cy="1128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9936" y="4513911"/>
            <a:ext cx="1469036" cy="1332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3031" y="4877422"/>
            <a:ext cx="1484026" cy="1506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6605" y="2213860"/>
            <a:ext cx="1428232" cy="1320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5457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065" y="409811"/>
            <a:ext cx="6294294" cy="896209"/>
          </a:xfrm>
        </p:spPr>
        <p:txBody>
          <a:bodyPr/>
          <a:lstStyle/>
          <a:p>
            <a:r>
              <a:rPr lang="ru-RU" b="1" dirty="0" smtClean="0">
                <a:solidFill>
                  <a:srgbClr val="13545A"/>
                </a:solidFill>
              </a:rPr>
              <a:t>Центр дидактических игр</a:t>
            </a:r>
            <a:endParaRPr lang="en-US" b="1" dirty="0">
              <a:solidFill>
                <a:srgbClr val="13545A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6775" y="3891825"/>
            <a:ext cx="3702570" cy="2870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886" y="1559915"/>
            <a:ext cx="1283855" cy="1108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3891825"/>
            <a:ext cx="1241125" cy="1171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038" y="1559915"/>
            <a:ext cx="4048874" cy="2181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2749" y="5062928"/>
            <a:ext cx="1206926" cy="955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0741" y="2605475"/>
            <a:ext cx="1359419" cy="1135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9539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065" y="409811"/>
            <a:ext cx="6294294" cy="896209"/>
          </a:xfrm>
        </p:spPr>
        <p:txBody>
          <a:bodyPr/>
          <a:lstStyle/>
          <a:p>
            <a:r>
              <a:rPr lang="ru-RU" b="1" dirty="0" smtClean="0">
                <a:solidFill>
                  <a:srgbClr val="13545A"/>
                </a:solidFill>
              </a:rPr>
              <a:t>Центр математики</a:t>
            </a:r>
            <a:endParaRPr lang="en-US" b="1" dirty="0">
              <a:solidFill>
                <a:srgbClr val="13545A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8230" y="3987384"/>
            <a:ext cx="4347148" cy="2510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30" y="1476532"/>
            <a:ext cx="2316700" cy="1971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5731" y="1476531"/>
            <a:ext cx="2218545" cy="1971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7835" y="1356610"/>
            <a:ext cx="2608290" cy="2360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607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064" y="409811"/>
            <a:ext cx="8455171" cy="89620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3545A"/>
                </a:solidFill>
              </a:rPr>
              <a:t>Изменения РППС посвященные праздникам</a:t>
            </a:r>
            <a:endParaRPr lang="en-US" b="1" dirty="0">
              <a:solidFill>
                <a:srgbClr val="13545A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548" y="1727615"/>
            <a:ext cx="2998034" cy="2308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5897" y="4302177"/>
            <a:ext cx="3867462" cy="2256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6558" y="1727615"/>
            <a:ext cx="3237875" cy="2308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253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065" y="409811"/>
            <a:ext cx="7255958" cy="89620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13545A"/>
                </a:solidFill>
              </a:rPr>
              <a:t>Картотеки, папки-передвижки</a:t>
            </a:r>
            <a:endParaRPr lang="en-US" b="1" dirty="0">
              <a:solidFill>
                <a:srgbClr val="13545A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35257" y="907843"/>
            <a:ext cx="2396550" cy="3402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9687" y="1410952"/>
            <a:ext cx="4047343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647411" y="4598780"/>
            <a:ext cx="2834648" cy="1956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376017" y="4796850"/>
            <a:ext cx="2323477" cy="1626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69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465"/>
            <a:ext cx="9144000" cy="680553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13545A"/>
                </a:solidFill>
              </a:rPr>
              <a:t>Каждый ребенок получит здесь ласку!</a:t>
            </a:r>
            <a:br>
              <a:rPr lang="ru-RU" b="1" dirty="0" smtClean="0">
                <a:solidFill>
                  <a:srgbClr val="13545A"/>
                </a:solidFill>
              </a:rPr>
            </a:br>
            <a:r>
              <a:rPr lang="ru-RU" b="1" dirty="0" smtClean="0">
                <a:solidFill>
                  <a:srgbClr val="13545A"/>
                </a:solidFill>
              </a:rPr>
              <a:t>Каждого встретит тепло и уют!</a:t>
            </a:r>
            <a:br>
              <a:rPr lang="ru-RU" b="1" dirty="0" smtClean="0">
                <a:solidFill>
                  <a:srgbClr val="13545A"/>
                </a:solidFill>
              </a:rPr>
            </a:br>
            <a:r>
              <a:rPr lang="ru-RU" b="1" dirty="0" smtClean="0">
                <a:solidFill>
                  <a:srgbClr val="13545A"/>
                </a:solidFill>
              </a:rPr>
              <a:t>Каждую девочку, каждого мальчика</a:t>
            </a:r>
            <a:br>
              <a:rPr lang="ru-RU" b="1" dirty="0" smtClean="0">
                <a:solidFill>
                  <a:srgbClr val="13545A"/>
                </a:solidFill>
              </a:rPr>
            </a:br>
            <a:r>
              <a:rPr lang="ru-RU" b="1" dirty="0" smtClean="0">
                <a:solidFill>
                  <a:srgbClr val="13545A"/>
                </a:solidFill>
              </a:rPr>
              <a:t>Здесь уважают, любят и ждут!</a:t>
            </a:r>
            <a:endParaRPr lang="en-US" b="1" dirty="0">
              <a:solidFill>
                <a:srgbClr val="1354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66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8239" y="889496"/>
            <a:ext cx="6294294" cy="896209"/>
          </a:xfrm>
        </p:spPr>
        <p:txBody>
          <a:bodyPr/>
          <a:lstStyle/>
          <a:p>
            <a:r>
              <a:rPr lang="ru-RU" b="1" dirty="0" smtClean="0">
                <a:solidFill>
                  <a:srgbClr val="13545A"/>
                </a:solidFill>
              </a:rPr>
              <a:t>Группа №5 «</a:t>
            </a:r>
            <a:r>
              <a:rPr lang="ru-RU" b="1" dirty="0" err="1" smtClean="0">
                <a:solidFill>
                  <a:srgbClr val="13545A"/>
                </a:solidFill>
              </a:rPr>
              <a:t>Фиксики</a:t>
            </a:r>
            <a:r>
              <a:rPr lang="ru-RU" b="1" dirty="0" smtClean="0">
                <a:solidFill>
                  <a:srgbClr val="13545A"/>
                </a:solidFill>
              </a:rPr>
              <a:t>»</a:t>
            </a:r>
            <a:endParaRPr lang="en-US" b="1" dirty="0">
              <a:solidFill>
                <a:srgbClr val="13545A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950" y="3794077"/>
            <a:ext cx="4462818" cy="2770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478" y="1897039"/>
            <a:ext cx="4708478" cy="2552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053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065" y="409811"/>
            <a:ext cx="6294294" cy="896209"/>
          </a:xfrm>
        </p:spPr>
        <p:txBody>
          <a:bodyPr/>
          <a:lstStyle/>
          <a:p>
            <a:r>
              <a:rPr lang="ru-RU" b="1" dirty="0" smtClean="0">
                <a:solidFill>
                  <a:srgbClr val="13545A"/>
                </a:solidFill>
              </a:rPr>
              <a:t>Центр ряженья и музыки</a:t>
            </a:r>
            <a:endParaRPr lang="en-US" b="1" dirty="0">
              <a:solidFill>
                <a:srgbClr val="13545A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8933" y="3422275"/>
            <a:ext cx="3011375" cy="2921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9836" y="1306020"/>
            <a:ext cx="2683238" cy="31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699" y="1540071"/>
            <a:ext cx="2744706" cy="2926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107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065" y="409811"/>
            <a:ext cx="6294294" cy="896209"/>
          </a:xfrm>
        </p:spPr>
        <p:txBody>
          <a:bodyPr/>
          <a:lstStyle/>
          <a:p>
            <a:r>
              <a:rPr lang="ru-RU" b="1" dirty="0" smtClean="0">
                <a:solidFill>
                  <a:srgbClr val="13545A"/>
                </a:solidFill>
              </a:rPr>
              <a:t>Центр движенья</a:t>
            </a:r>
            <a:endParaRPr lang="en-US" b="1" dirty="0">
              <a:solidFill>
                <a:srgbClr val="13545A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8643" y="3222886"/>
            <a:ext cx="5516380" cy="3522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826" y="1589894"/>
            <a:ext cx="2623279" cy="1453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586" y="1589896"/>
            <a:ext cx="2240600" cy="1349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458" y="1589895"/>
            <a:ext cx="2154945" cy="1349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107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065" y="409811"/>
            <a:ext cx="6294294" cy="89620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3545A"/>
                </a:solidFill>
              </a:rPr>
              <a:t>Центр сюжетно-ролевых игр</a:t>
            </a:r>
            <a:endParaRPr lang="en-US" b="1" dirty="0">
              <a:solidFill>
                <a:srgbClr val="13545A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3319" y="4264701"/>
            <a:ext cx="2280378" cy="2593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052" y="1711221"/>
            <a:ext cx="2758909" cy="2148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427" y="1306020"/>
            <a:ext cx="2478958" cy="2544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759" y="4032354"/>
            <a:ext cx="2187846" cy="2356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3508" y="2197935"/>
            <a:ext cx="1554692" cy="1948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1173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075" y="302461"/>
            <a:ext cx="8170358" cy="89620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3545A"/>
                </a:solidFill>
              </a:rPr>
              <a:t>Центр патриотического воспитания</a:t>
            </a:r>
            <a:endParaRPr lang="en-US" b="1" dirty="0">
              <a:solidFill>
                <a:srgbClr val="13545A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566" y="1281659"/>
            <a:ext cx="2998033" cy="2983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0663" y="4107304"/>
            <a:ext cx="2863122" cy="2750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9661" y="1155573"/>
            <a:ext cx="2668248" cy="2563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5962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064" y="409811"/>
            <a:ext cx="7945505" cy="89620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13545A"/>
                </a:solidFill>
              </a:rPr>
              <a:t>Сезонные изменения РППС</a:t>
            </a:r>
            <a:endParaRPr lang="en-US" b="1" dirty="0">
              <a:solidFill>
                <a:srgbClr val="13545A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4310" y="1214870"/>
            <a:ext cx="1722547" cy="2097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534" y="2637729"/>
            <a:ext cx="1645941" cy="2471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8212" y="1179284"/>
            <a:ext cx="1522912" cy="1502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314" y="1214870"/>
            <a:ext cx="1622641" cy="2306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4162" y="4673730"/>
            <a:ext cx="1399379" cy="1913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0909" y="4964754"/>
            <a:ext cx="1951566" cy="1881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686" y="2686793"/>
            <a:ext cx="1542214" cy="2295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475" y="2681775"/>
            <a:ext cx="1542765" cy="1860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741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065" y="409811"/>
            <a:ext cx="6294294" cy="896209"/>
          </a:xfrm>
        </p:spPr>
        <p:txBody>
          <a:bodyPr/>
          <a:lstStyle/>
          <a:p>
            <a:r>
              <a:rPr lang="ru-RU" b="1" dirty="0" smtClean="0">
                <a:solidFill>
                  <a:srgbClr val="13545A"/>
                </a:solidFill>
              </a:rPr>
              <a:t>Центр чтения</a:t>
            </a:r>
            <a:endParaRPr lang="en-US" b="1" dirty="0">
              <a:solidFill>
                <a:srgbClr val="13545A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646" y="1469035"/>
            <a:ext cx="2796602" cy="2938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8643" y="3972394"/>
            <a:ext cx="4392118" cy="2885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1075" y="1469035"/>
            <a:ext cx="2843445" cy="2938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397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57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  Муниципальное дошкольное образовательное учреждение «Детский сад №2 комбинированного вида «Капитошка» город Железногорск Курской области     Организация  предметно-развивающей среды</vt:lpstr>
      <vt:lpstr>Каждый ребенок получит здесь ласку! Каждого встретит тепло и уют! Каждую девочку, каждого мальчика Здесь уважают, любят и ждут!</vt:lpstr>
      <vt:lpstr>Группа №5 «Фиксики»</vt:lpstr>
      <vt:lpstr>Центр ряженья и музыки</vt:lpstr>
      <vt:lpstr>Центр движенья</vt:lpstr>
      <vt:lpstr>Центр сюжетно-ролевых игр</vt:lpstr>
      <vt:lpstr>Центр патриотического воспитания</vt:lpstr>
      <vt:lpstr>Сезонные изменения РППС</vt:lpstr>
      <vt:lpstr>Центр чтения</vt:lpstr>
      <vt:lpstr>Центр безопасности и центр профессий</vt:lpstr>
      <vt:lpstr>Центр познания</vt:lpstr>
      <vt:lpstr>Центр рисования</vt:lpstr>
      <vt:lpstr>Центр дидактических игр</vt:lpstr>
      <vt:lpstr>Центр математики</vt:lpstr>
      <vt:lpstr>Изменения РППС посвященные праздникам</vt:lpstr>
      <vt:lpstr>Картотеки, папки-передвижки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Лидия</cp:lastModifiedBy>
  <cp:revision>45</cp:revision>
  <dcterms:created xsi:type="dcterms:W3CDTF">2018-09-04T12:10:47Z</dcterms:created>
  <dcterms:modified xsi:type="dcterms:W3CDTF">2020-07-30T12:01:20Z</dcterms:modified>
</cp:coreProperties>
</file>