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57" r:id="rId4"/>
    <p:sldId id="259" r:id="rId5"/>
    <p:sldId id="258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B43D8-99AA-4073-A28A-BECFE50AE444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C8EED-C0D9-4C74-AA40-730A9AF57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C8EED-C0D9-4C74-AA40-730A9AF5791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46D05-B52E-42B2-BAF5-7FFB000FF13A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DFDC1-B576-4065-A935-067FEA641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45024"/>
            <a:ext cx="1552575" cy="18764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920880" cy="38884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Проектно-исследовательская деятельность </a:t>
            </a:r>
            <a:br>
              <a:rPr lang="ru-RU" dirty="0" smtClean="0"/>
            </a:br>
            <a:r>
              <a:rPr lang="ru-RU" dirty="0" smtClean="0"/>
              <a:t>предмета физическая культура</a:t>
            </a:r>
            <a:br>
              <a:rPr lang="ru-RU" dirty="0" smtClean="0"/>
            </a:br>
            <a:r>
              <a:rPr lang="ru-RU" dirty="0" smtClean="0"/>
              <a:t> в условиях реализации федеральных государственных образовательных стандартов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572140"/>
            <a:ext cx="7120880" cy="96051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Мартышкин Денис</a:t>
            </a:r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r>
              <a:rPr lang="ru-RU" dirty="0" smtClean="0"/>
              <a:t>В процессе проведения исследования у учащихся заметно повысился интерес к самостоятельному изучению предмета физическая культура, о чем свидетельствует написание большого количества докладов и выполненных творческих работ.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 ходе проведения олимпийских уроков, просмотров  фильмов и рассказах о  Советских и Российских героях олимпиад, о городах-хозяевах Олимпийских Игр,  происходило влияние на формирование патриотического чувства</a:t>
            </a:r>
            <a:r>
              <a:rPr lang="en-US" sz="2200" dirty="0" smtClean="0"/>
              <a:t>;</a:t>
            </a:r>
            <a:endParaRPr lang="ru-RU" sz="2200" dirty="0" smtClean="0">
              <a:solidFill>
                <a:srgbClr val="FF0000"/>
              </a:solidFill>
            </a:endParaRPr>
          </a:p>
          <a:p>
            <a:r>
              <a:rPr lang="ru-RU" sz="2200" dirty="0" smtClean="0"/>
              <a:t>Результатом проведения спортивно-развлекательных и интеллектуальных соревнований стало повышение желания обучающихся посещать уроки физической культуры и участвовать в спортивных мероприятиях;</a:t>
            </a:r>
          </a:p>
          <a:p>
            <a:r>
              <a:rPr lang="ru-RU" sz="2200" dirty="0" smtClean="0"/>
              <a:t>В комплексе проведенных мероприятий были существенно повышены знания в области Олимпийского образования, о чем свидетельствуют собранные и обработанные данные анкетирования.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КОНЕЧНЫЙ ПРОДУКТ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4"/>
          </a:xfrm>
        </p:spPr>
        <p:txBody>
          <a:bodyPr/>
          <a:lstStyle/>
          <a:p>
            <a:r>
              <a:rPr lang="ru-RU" dirty="0" smtClean="0"/>
              <a:t>Рефераты, творческие поделки, самостоятельное судейство, составление сценариев спортивных праздников, оформление выставки.</a:t>
            </a:r>
            <a:endParaRPr lang="ru-RU" dirty="0"/>
          </a:p>
        </p:txBody>
      </p:sp>
      <p:pic>
        <p:nvPicPr>
          <p:cNvPr id="6" name="Рисунок 5" descr="мои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861049"/>
            <a:ext cx="3264362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мо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789040"/>
            <a:ext cx="326436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Виды проектной деятельности, используемых на уроках физической культуры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700808"/>
          <a:ext cx="8640960" cy="372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505"/>
                <a:gridCol w="1728108"/>
                <a:gridCol w="4288107"/>
                <a:gridCol w="216024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проектов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Реализация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Информационный проект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 сбор и обработка информации по значимой проблеме с целью ее презентации широкой аудитории.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Реферат на тему профилактики заболеваний, закаливание </a:t>
                      </a:r>
                      <a:r>
                        <a:rPr lang="ru-RU" sz="1400" dirty="0" err="1" smtClean="0"/>
                        <a:t>итд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Творческий проект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предполагает максимально свободный авторский подход в решении проблемы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Стенгазеты, рисунки, поделки, эмблемы, плакаты,</a:t>
                      </a:r>
                      <a:r>
                        <a:rPr lang="ru-RU" sz="1400" baseline="0" dirty="0" smtClean="0"/>
                        <a:t> презентации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Ролево-игровой</a:t>
                      </a:r>
                      <a:r>
                        <a:rPr lang="ru-RU" sz="1400" dirty="0" smtClean="0"/>
                        <a:t> проект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Участники принимают на себя определенные роли, обусловленные характером и содержанием проекта, особенностью решаемой проблемы.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Подвижные и</a:t>
                      </a:r>
                      <a:r>
                        <a:rPr lang="ru-RU" sz="1400" baseline="0" dirty="0" smtClean="0"/>
                        <a:t> спортивные игры.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 количеству участников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Личные, групповые,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 парные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Индивидуальные задания для всех желающих, задания на класс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Технологии, формы и методы способствующие реализации данной программы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Методы: словесный, наглядный, игровой, соревновательный, опроса и анкетирования, сбора информации. </a:t>
            </a:r>
          </a:p>
          <a:p>
            <a:r>
              <a:rPr lang="ru-RU" dirty="0" smtClean="0"/>
              <a:t>Технологии: ИКТ технологии, образовательная, исследовательская, творческая.</a:t>
            </a:r>
          </a:p>
          <a:p>
            <a:r>
              <a:rPr lang="ru-RU" dirty="0" smtClean="0"/>
              <a:t>Формы: беседа, презентации, турниры среди учащихся, показ.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3541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Реализация междисциплинарной программы через предмет «Физическая культура» 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484784"/>
          <a:ext cx="8362952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/>
                <a:gridCol w="1728192"/>
                <a:gridCol w="2232248"/>
                <a:gridCol w="381610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Дисциплина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проекта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Биология (анатомия)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Реферат, доклад, презентация.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Профилактика плоскостопия,</a:t>
                      </a:r>
                      <a:r>
                        <a:rPr lang="ru-RU" baseline="0" dirty="0" smtClean="0"/>
                        <a:t> осанка, строение тела (суставы, кости, мышцы), гигиена.</a:t>
                      </a:r>
                      <a:endParaRPr lang="ru-RU" dirty="0"/>
                    </a:p>
                  </a:txBody>
                  <a:tcPr/>
                </a:tc>
              </a:tr>
              <a:tr h="658802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Реферат, доклад, презентация.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 Олимпийских игр, история</a:t>
                      </a:r>
                      <a:r>
                        <a:rPr lang="ru-RU" baseline="0" dirty="0" smtClean="0"/>
                        <a:t> развития спорта, возникновение игровых видов спорта  </a:t>
                      </a:r>
                      <a:r>
                        <a:rPr lang="ru-RU" baseline="0" dirty="0" err="1" smtClean="0"/>
                        <a:t>и.т.д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Физика (биомеханика)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Доклад, демонстрационные</a:t>
                      </a:r>
                      <a:r>
                        <a:rPr lang="ru-RU" baseline="0" dirty="0" smtClean="0"/>
                        <a:t> фильмы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Траектория полета мяча,  изучения фазы движения </a:t>
                      </a:r>
                      <a:r>
                        <a:rPr lang="ru-RU" dirty="0" err="1" smtClean="0"/>
                        <a:t>и.т.д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Спортивно-музыкальные</a:t>
                      </a:r>
                      <a:r>
                        <a:rPr lang="ru-RU" baseline="0" dirty="0" smtClean="0"/>
                        <a:t> 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Спортивные танцы, </a:t>
                      </a:r>
                      <a:r>
                        <a:rPr lang="ru-RU" baseline="0" dirty="0" smtClean="0"/>
                        <a:t> развитие чувства ритма и такта.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Реферат, доклад, презентация,</a:t>
                      </a:r>
                      <a:r>
                        <a:rPr lang="ru-RU" baseline="0" dirty="0" smtClean="0"/>
                        <a:t> мероприятия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 помощь пострадавшему на</a:t>
                      </a:r>
                      <a:r>
                        <a:rPr lang="ru-RU" baseline="0" dirty="0" smtClean="0"/>
                        <a:t> занятиях физической культурой, правила техники безопасности.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2780928"/>
            <a:ext cx="806489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«Олимпиада»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В 2013-14 учебном году в предверии проведения Олимпийских игр в Сочи 2014, учителями физической культуры при поддержке школьного спортивного клуба «СКИФ» был реализован спортивно-интеллектуальный проект «Олимпиада».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  «Олимпиада»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Дать представление об Олимпийских </a:t>
            </a:r>
            <a:r>
              <a:rPr lang="ru-RU" dirty="0" smtClean="0"/>
              <a:t>играх, воспитать </a:t>
            </a:r>
            <a:r>
              <a:rPr lang="ru-RU" dirty="0"/>
              <a:t>чувство гордости за Россию.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коль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068960"/>
            <a:ext cx="6142288" cy="28121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проекта «Олимпиада»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Мотивирование школьников к дополнительному и самостоятельному поиску информации для получения оценки по предмету;</a:t>
            </a:r>
          </a:p>
          <a:p>
            <a:r>
              <a:rPr lang="ru-RU" sz="2800" dirty="0" smtClean="0"/>
              <a:t>Воспитание </a:t>
            </a:r>
            <a:r>
              <a:rPr lang="ru-RU" sz="2800" dirty="0"/>
              <a:t>у ребят патриотизма и любви к своей </a:t>
            </a:r>
            <a:r>
              <a:rPr lang="ru-RU" sz="2800" dirty="0" smtClean="0"/>
              <a:t>стране;</a:t>
            </a:r>
          </a:p>
          <a:p>
            <a:r>
              <a:rPr lang="ru-RU" sz="2800" dirty="0" smtClean="0"/>
              <a:t>Развитие интереса </a:t>
            </a:r>
            <a:r>
              <a:rPr lang="ru-RU" sz="2800" dirty="0"/>
              <a:t>к различным видам спорта, желание заниматься </a:t>
            </a:r>
            <a:r>
              <a:rPr lang="ru-RU" sz="2800" dirty="0" smtClean="0"/>
              <a:t>физкультурной и соревновательной деятельностью;</a:t>
            </a:r>
          </a:p>
          <a:p>
            <a:r>
              <a:rPr lang="ru-RU" sz="2800" dirty="0" smtClean="0"/>
              <a:t>Создание у обучающихся необходимого набора знаний в области Олимпийского образования. </a:t>
            </a:r>
            <a:endParaRPr lang="ru-RU" sz="2800" dirty="0"/>
          </a:p>
          <a:p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реализации проекта «Олимпиада»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I.</a:t>
            </a:r>
            <a:r>
              <a:rPr lang="ru-RU" dirty="0" smtClean="0"/>
              <a:t> Планирование</a:t>
            </a:r>
          </a:p>
          <a:p>
            <a:r>
              <a:rPr lang="ru-RU" dirty="0" smtClean="0"/>
              <a:t>	Определение </a:t>
            </a:r>
            <a:r>
              <a:rPr lang="ru-RU" dirty="0"/>
              <a:t>темы и целей </a:t>
            </a:r>
            <a:r>
              <a:rPr lang="ru-RU" dirty="0" smtClean="0"/>
              <a:t>проекта, разработка учебно-методического материала в виде анкет, опросников, тестовых  заданий, презентационных фильмов, электронных викторин.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3600" smtClean="0"/>
              <a:t>Этапы реализации проекта «Олимпиада»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8208912" cy="51845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000" dirty="0" smtClean="0"/>
              <a:t>II. </a:t>
            </a:r>
            <a:r>
              <a:rPr lang="ru-RU" sz="4000" dirty="0" smtClean="0"/>
              <a:t>Сбор и обработка информации обучающимися:</a:t>
            </a:r>
            <a:endParaRPr lang="en-US" sz="4000" dirty="0" smtClean="0"/>
          </a:p>
          <a:p>
            <a:r>
              <a:rPr lang="ru-RU" sz="3600" dirty="0" smtClean="0"/>
              <a:t>Проведение теоретических блоков на уроках физической культуры;</a:t>
            </a:r>
          </a:p>
          <a:p>
            <a:r>
              <a:rPr lang="ru-RU" sz="3600" dirty="0" smtClean="0"/>
              <a:t>Предоставление учащимся информации в виде презентаций, викторин и  учебно-демонстрационных фильмов;</a:t>
            </a:r>
          </a:p>
          <a:p>
            <a:r>
              <a:rPr lang="ru-RU" sz="3600" dirty="0" smtClean="0"/>
              <a:t>Анкетирование учащихся на предмет знаний, связанных с Олимпиадой до и после проведения проекта.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реализации проекта «Олимпиада»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II. </a:t>
            </a:r>
            <a:r>
              <a:rPr lang="ru-RU" dirty="0" smtClean="0"/>
              <a:t>Сбор и получение информации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2" y="2492896"/>
          <a:ext cx="8208911" cy="3495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195"/>
                <a:gridCol w="3794686"/>
                <a:gridCol w="619541"/>
                <a:gridCol w="851868"/>
                <a:gridCol w="1006753"/>
                <a:gridCol w="851868"/>
              </a:tblGrid>
              <a:tr h="645319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Кол-во</a:t>
                      </a:r>
                      <a:r>
                        <a:rPr lang="ru-RU" baseline="0" dirty="0" smtClean="0"/>
                        <a:t> анкетируемых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Предмет </a:t>
                      </a:r>
                    </a:p>
                    <a:p>
                      <a:pPr algn="ctr"/>
                      <a:r>
                        <a:rPr lang="ru-RU" dirty="0" smtClean="0"/>
                        <a:t>исследования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%</a:t>
                      </a:r>
                      <a:r>
                        <a:rPr lang="ru-RU" sz="1600" baseline="0" dirty="0" smtClean="0"/>
                        <a:t> правильных ответов 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% </a:t>
                      </a:r>
                      <a:r>
                        <a:rPr lang="ru-RU" sz="1800" baseline="0" dirty="0" smtClean="0"/>
                        <a:t>неправильных ответов </a:t>
                      </a:r>
                      <a:endParaRPr lang="ru-RU" sz="1800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53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До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До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</a:t>
                      </a:r>
                      <a:endParaRPr lang="ru-RU" dirty="0"/>
                    </a:p>
                  </a:txBody>
                  <a:tcPr/>
                </a:tc>
              </a:tr>
              <a:tr h="415423">
                <a:tc>
                  <a:txBody>
                    <a:bodyPr/>
                    <a:lstStyle/>
                    <a:p>
                      <a:r>
                        <a:rPr lang="ru-RU" dirty="0" smtClean="0"/>
                        <a:t>352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Знание Олимпийской</a:t>
                      </a:r>
                      <a:r>
                        <a:rPr lang="ru-RU" baseline="0" dirty="0" smtClean="0"/>
                        <a:t> символики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</a:tr>
              <a:tr h="415423">
                <a:tc>
                  <a:txBody>
                    <a:bodyPr/>
                    <a:lstStyle/>
                    <a:p>
                      <a:r>
                        <a:rPr lang="ru-RU" dirty="0" smtClean="0"/>
                        <a:t>352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Знание талисманов Сочи2014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415423">
                <a:tc>
                  <a:txBody>
                    <a:bodyPr/>
                    <a:lstStyle/>
                    <a:p>
                      <a:r>
                        <a:rPr lang="ru-RU" dirty="0" smtClean="0"/>
                        <a:t>352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</a:t>
                      </a:r>
                      <a:r>
                        <a:rPr lang="ru-RU" baseline="0" dirty="0" smtClean="0"/>
                        <a:t> Олимпийского движения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</a:tr>
              <a:tr h="415423">
                <a:tc>
                  <a:txBody>
                    <a:bodyPr/>
                    <a:lstStyle/>
                    <a:p>
                      <a:r>
                        <a:rPr lang="ru-RU" dirty="0" smtClean="0"/>
                        <a:t>352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Герои</a:t>
                      </a:r>
                      <a:r>
                        <a:rPr lang="ru-RU" baseline="0" dirty="0" smtClean="0"/>
                        <a:t> Олимпийских игр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4261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 «Олимпиада»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/>
          <a:lstStyle/>
          <a:p>
            <a:r>
              <a:rPr lang="ru-RU" dirty="0" smtClean="0"/>
              <a:t>Выполнение самостоятельных заданий в виде рефератов, устных докладов и творческих  работ всеми учениками, желающими заработать дополнительную оценку по предмету.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Этапы реализации проекта «Олимпиада»</a:t>
            </a:r>
            <a:br>
              <a:rPr lang="ru-RU" sz="3200" dirty="0" smtClean="0"/>
            </a:br>
            <a:r>
              <a:rPr lang="en-US" sz="3200" dirty="0" smtClean="0"/>
              <a:t> III. </a:t>
            </a:r>
            <a:r>
              <a:rPr lang="ru-RU" sz="3200" dirty="0" smtClean="0"/>
              <a:t>Презентация проекта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571184" cy="24768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Проведении массовых спортивно-развлекательных и интеллектуальных игр (малые Олимпийские игры, Олимпиада по физической культуре для учащихся 3-4 классов. </a:t>
            </a:r>
          </a:p>
        </p:txBody>
      </p:sp>
      <p:pic>
        <p:nvPicPr>
          <p:cNvPr id="4" name="Рисунок 3" descr="зимо олимпийск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861048"/>
            <a:ext cx="3672408" cy="27529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678</Words>
  <Application>Microsoft Office PowerPoint</Application>
  <PresentationFormat>Экран (4:3)</PresentationFormat>
  <Paragraphs>119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Проектно-исследовательская деятельность  предмета физическая культура  в условиях реализации федеральных государственных образовательных стандартов</vt:lpstr>
      <vt:lpstr>Проект «Олимпиада»</vt:lpstr>
      <vt:lpstr>Цель проекта  «Олимпиада»</vt:lpstr>
      <vt:lpstr>Задачи проекта «Олимпиада» </vt:lpstr>
      <vt:lpstr>Этапы реализации проекта «Олимпиада» </vt:lpstr>
      <vt:lpstr>Этапы реализации проекта «Олимпиада»</vt:lpstr>
      <vt:lpstr>Этапы реализации проекта «Олимпиада»</vt:lpstr>
      <vt:lpstr>Этапы реализации проекта «Олимпиада» III. Презентация проекта</vt:lpstr>
      <vt:lpstr>Этапы реализации проекта «Олимпиада»  III. Презентация проекта</vt:lpstr>
      <vt:lpstr>Выводы</vt:lpstr>
      <vt:lpstr>Выводы</vt:lpstr>
      <vt:lpstr>КОНЕЧНЫЙ ПРОДУКТ ПРОЕКТА</vt:lpstr>
      <vt:lpstr>Виды проектной деятельности, используемых на уроках физической культуры</vt:lpstr>
      <vt:lpstr>Технологии, формы и методы способствующие реализации данной программы</vt:lpstr>
      <vt:lpstr>Реализация междисциплинарной программы через предмет «Физическая культура» </vt:lpstr>
      <vt:lpstr>Слайд 16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деятельность предмета физическая культура в условиях реализации федеральных государственных образовательных стандартов</dc:title>
  <dc:creator>pc psixolog</dc:creator>
  <cp:lastModifiedBy>Admin</cp:lastModifiedBy>
  <cp:revision>50</cp:revision>
  <dcterms:created xsi:type="dcterms:W3CDTF">2015-03-06T05:30:31Z</dcterms:created>
  <dcterms:modified xsi:type="dcterms:W3CDTF">2020-07-30T11:52:55Z</dcterms:modified>
</cp:coreProperties>
</file>