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4" r:id="rId1"/>
  </p:sldMasterIdLst>
  <p:sldIdLst>
    <p:sldId id="272" r:id="rId2"/>
    <p:sldId id="266" r:id="rId3"/>
    <p:sldId id="265" r:id="rId4"/>
    <p:sldId id="270" r:id="rId5"/>
    <p:sldId id="269" r:id="rId6"/>
    <p:sldId id="258" r:id="rId7"/>
    <p:sldId id="271" r:id="rId8"/>
    <p:sldId id="268" r:id="rId9"/>
    <p:sldId id="260" r:id="rId10"/>
    <p:sldId id="257" r:id="rId11"/>
    <p:sldId id="267" r:id="rId12"/>
    <p:sldId id="259" r:id="rId13"/>
    <p:sldId id="261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rgbClr val="CCFFFF">
                <a:gamma/>
                <a:tint val="0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  <p:sldLayoutId id="2147483856" r:id="rId12"/>
  </p:sldLayoutIdLst>
  <p:transition spd="med">
    <p:pull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3643338"/>
          </a:xfrm>
        </p:spPr>
        <p:txBody>
          <a:bodyPr/>
          <a:lstStyle/>
          <a:p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</a:rPr>
              <a:t>МКДОУ  детский сад «Радуга» </a:t>
            </a:r>
            <a:b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</a:rPr>
            </a:br>
            <a: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</a:rPr>
              <a:t/>
            </a:r>
            <a:b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</a:rPr>
            </a:br>
            <a: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</a:rPr>
              <a:t/>
            </a:r>
            <a:b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</a:rPr>
            </a:br>
            <a: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</a:rPr>
              <a:t/>
            </a:r>
            <a:b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</a:rPr>
            </a:b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«Роль предметно-пространственной среды в индивидуализации образовательного процесса» </a:t>
            </a:r>
            <a:endParaRPr lang="ru-RU" sz="36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428992" y="5143512"/>
            <a:ext cx="5143536" cy="785818"/>
          </a:xfrm>
        </p:spPr>
        <p:txBody>
          <a:bodyPr/>
          <a:lstStyle/>
          <a:p>
            <a:r>
              <a:rPr lang="ru-RU" sz="2800" dirty="0" smtClean="0"/>
              <a:t>Составила воспитатель</a:t>
            </a:r>
          </a:p>
          <a:p>
            <a:r>
              <a:rPr lang="ru-RU" sz="2800" dirty="0" smtClean="0"/>
              <a:t> </a:t>
            </a:r>
            <a:r>
              <a:rPr lang="ru-RU" sz="2800" dirty="0" err="1" smtClean="0"/>
              <a:t>Бусс</a:t>
            </a:r>
            <a:r>
              <a:rPr lang="ru-RU" sz="2800" dirty="0" smtClean="0"/>
              <a:t> И.Д.</a:t>
            </a:r>
            <a:endParaRPr lang="ru-RU" sz="2800" dirty="0"/>
          </a:p>
        </p:txBody>
      </p:sp>
    </p:spTree>
  </p:cSld>
  <p:clrMapOvr>
    <a:masterClrMapping/>
  </p:clrMapOvr>
  <p:transition spd="med">
    <p:pull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7030A0"/>
                </a:solidFill>
              </a:rPr>
              <a:t>« Уголок уединения»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1026" name="Picture 2" descr="F:\DCIM\100NIKON\DSCN36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DCIM\100NIKON\DSCN36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85728"/>
            <a:ext cx="3668879" cy="2753758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285728"/>
            <a:ext cx="4572275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 descr="F:\DCIM\100NIKON\DSCN369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>
            <a:off x="1899525" y="2153380"/>
            <a:ext cx="5376831" cy="403240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7030A0"/>
                </a:solidFill>
              </a:rPr>
              <a:t>«Мы дежурим»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2050" name="Picture 2" descr="F:\DCIM\100NIKON\DSCN37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2357430"/>
            <a:ext cx="4572032" cy="3143272"/>
          </a:xfrm>
          <a:prstGeom prst="rect">
            <a:avLst/>
          </a:prstGeom>
          <a:noFill/>
        </p:spPr>
      </p:pic>
      <p:pic>
        <p:nvPicPr>
          <p:cNvPr id="6" name="Picture 2" descr="F:\DCIM\100NIKON\DSCN358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418023" y="2203917"/>
            <a:ext cx="5265138" cy="34290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7030A0"/>
                </a:solidFill>
              </a:rPr>
              <a:t>«Почемучка»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1026" name="Picture 2" descr="F:\DCIM\100NIKON\DSCN37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4" y="1785926"/>
            <a:ext cx="4739226" cy="3554419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131121" y="2059890"/>
            <a:ext cx="4477019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7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Спасибо за внимание!</a:t>
            </a:r>
          </a:p>
          <a:p>
            <a:endParaRPr lang="ru-RU" dirty="0"/>
          </a:p>
        </p:txBody>
      </p:sp>
      <p:pic>
        <p:nvPicPr>
          <p:cNvPr id="5" name="preview-image" descr="http://img0.liveinternet.ru/images/attach/c/7/98/301/98301570_large_x_5523c9de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72264" y="1"/>
            <a:ext cx="2571736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!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4531"/>
            <a:ext cx="9144000" cy="689253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" name="Содержимое 12" descr="image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85918" y="2071678"/>
            <a:ext cx="6034617" cy="4525963"/>
          </a:xfrm>
        </p:spPr>
      </p:pic>
      <p:pic>
        <p:nvPicPr>
          <p:cNvPr id="9" name="preview-image" descr="http://a23003.rimg.info/icon/2038349000e3a37cc3619e4b24f9987bc8e480be77.gif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"/>
            <a:ext cx="2857488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D:\!Пользователь\Рабочий стол\DSCN35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0"/>
            <a:ext cx="4663407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4" descr="D:\!Пользователь\Рабочий стол\DSCN359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06" y="0"/>
            <a:ext cx="4500594" cy="3375266"/>
          </a:xfrm>
          <a:prstGeom prst="rect">
            <a:avLst/>
          </a:prstGeom>
          <a:noFill/>
        </p:spPr>
      </p:pic>
      <p:pic>
        <p:nvPicPr>
          <p:cNvPr id="9" name="Picture 3" descr="D:\!Пользователь\Рабочий стол\DSCN359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90976" y="2714620"/>
            <a:ext cx="4953024" cy="371457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85720" y="421481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hangingPunct="0"/>
            <a:r>
              <a:rPr lang="ru-RU" b="1" dirty="0" smtClean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Раным-рано день за днем</a:t>
            </a:r>
          </a:p>
          <a:p>
            <a:pPr lvl="0" eaLnBrk="0" hangingPunct="0"/>
            <a:r>
              <a:rPr lang="ru-RU" b="1" dirty="0" smtClean="0">
                <a:solidFill>
                  <a:srgbClr val="FF0000"/>
                </a:solidFill>
                <a:cs typeface="Arial" pitchFamily="34" charset="0"/>
              </a:rPr>
              <a:t>В детский сад мы идем.</a:t>
            </a:r>
          </a:p>
          <a:p>
            <a:pPr lvl="0" eaLnBrk="0" hangingPunct="0"/>
            <a:r>
              <a:rPr lang="ru-RU" b="1" dirty="0" smtClean="0">
                <a:solidFill>
                  <a:srgbClr val="FF0000"/>
                </a:solidFill>
                <a:cs typeface="Arial" pitchFamily="34" charset="0"/>
              </a:rPr>
              <a:t>Вот светлая удобная детская </a:t>
            </a:r>
          </a:p>
          <a:p>
            <a:pPr lvl="0" eaLnBrk="0" hangingPunct="0"/>
            <a:r>
              <a:rPr lang="ru-RU" b="1" dirty="0" smtClean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 приемная.</a:t>
            </a:r>
            <a:endParaRPr lang="ru-RU" b="1" dirty="0" smtClean="0">
              <a:solidFill>
                <a:srgbClr val="FF0000"/>
              </a:solidFill>
              <a:cs typeface="Arial" pitchFamily="34" charset="0"/>
            </a:endParaRPr>
          </a:p>
          <a:p>
            <a:pPr lvl="0" eaLnBrk="0" hangingPunct="0"/>
            <a:r>
              <a:rPr lang="ru-RU" b="1" dirty="0" smtClean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Здесь ребят встречают, любят, привечают</a:t>
            </a:r>
            <a:r>
              <a:rPr lang="ru-RU" sz="900" b="1" dirty="0" smtClean="0">
                <a:solidFill>
                  <a:srgbClr val="55555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7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7030A0"/>
                </a:solidFill>
              </a:rPr>
              <a:t>« Уголок именинника»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2052" name="Picture 4" descr="F:\DCIM\100NIKON\DSCN37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1428736"/>
            <a:ext cx="6643734" cy="4929222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sz="3600" dirty="0" smtClean="0">
                <a:solidFill>
                  <a:srgbClr val="7030A0"/>
                </a:solidFill>
              </a:rPr>
              <a:t>«Чудо –носочек»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2050" name="Picture 2" descr="F:\DCIM\100NIKON\DSCN36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1607324" y="1964520"/>
            <a:ext cx="5643602" cy="385765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7030A0"/>
                </a:solidFill>
              </a:rPr>
              <a:t>« По секрету моей маме»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3074" name="Picture 2" descr="F:\DCIM\100NIKON\DSCN37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7030A0"/>
                </a:solidFill>
              </a:rPr>
              <a:t>« Моё творчество»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3074" name="Picture 2" descr="F:\DCIM\100NIKON\DSCN37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1917278" y="1940318"/>
            <a:ext cx="5214972" cy="433468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/>
          <a:lstStyle/>
          <a:p>
            <a:r>
              <a:rPr lang="ru-RU" sz="3600" dirty="0" smtClean="0">
                <a:solidFill>
                  <a:srgbClr val="7030A0"/>
                </a:solidFill>
              </a:rPr>
              <a:t>« Остров сокровищ»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4098" name="Picture 2" descr="F:\DCIM\100NIKON\DSCN36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214422"/>
            <a:ext cx="4762501" cy="2857520"/>
          </a:xfrm>
          <a:prstGeom prst="rect">
            <a:avLst/>
          </a:prstGeom>
          <a:noFill/>
        </p:spPr>
      </p:pic>
      <p:pic>
        <p:nvPicPr>
          <p:cNvPr id="4099" name="Picture 3" descr="F:\DCIM\100NIKON\DSCN368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67137" y="3214686"/>
            <a:ext cx="5162581" cy="36433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4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489</TotalTime>
  <Words>75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Тема4</vt:lpstr>
      <vt:lpstr>МКДОУ  детский сад «Радуга»     «Роль предметно-пространственной среды в индивидуализации образовательного процесса» </vt:lpstr>
      <vt:lpstr>Слайд 2</vt:lpstr>
      <vt:lpstr>Слайд 3</vt:lpstr>
      <vt:lpstr>Слайд 4</vt:lpstr>
      <vt:lpstr>« Уголок именинника»</vt:lpstr>
      <vt:lpstr>«Чудо –носочек»</vt:lpstr>
      <vt:lpstr>« По секрету моей маме»</vt:lpstr>
      <vt:lpstr>« Моё творчество»</vt:lpstr>
      <vt:lpstr>« Остров сокровищ»</vt:lpstr>
      <vt:lpstr>« Уголок уединения»</vt:lpstr>
      <vt:lpstr>Слайд 11</vt:lpstr>
      <vt:lpstr>«Мы дежурим»</vt:lpstr>
      <vt:lpstr>«Почемучка»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 детский сад «Радуга»     «Роль предметно-пространственной среды в индивидуализации образовательного процесса» </dc:title>
  <dc:creator>!</dc:creator>
  <cp:lastModifiedBy>Gigabyte</cp:lastModifiedBy>
  <cp:revision>54</cp:revision>
  <dcterms:created xsi:type="dcterms:W3CDTF">2015-04-16T13:36:12Z</dcterms:created>
  <dcterms:modified xsi:type="dcterms:W3CDTF">2020-07-30T05:16:32Z</dcterms:modified>
</cp:coreProperties>
</file>