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AA3909E-A57A-4835-B83C-2BCB74BEFB10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42FC-E2F3-4E62-90BD-40BA535BC114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Не опаздывай на уроки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Медвежонок спит в кроватке.</a:t>
            </a:r>
            <a:br>
              <a:rPr lang="ru-RU" dirty="0"/>
            </a:br>
            <a:r>
              <a:rPr lang="ru-RU" dirty="0"/>
              <a:t>Про учебники, тетрадки</a:t>
            </a:r>
            <a:br>
              <a:rPr lang="ru-RU" dirty="0"/>
            </a:br>
            <a:r>
              <a:rPr lang="ru-RU" dirty="0"/>
              <a:t>Вспоминать не хочет он –</a:t>
            </a:r>
            <a:br>
              <a:rPr lang="ru-RU" dirty="0"/>
            </a:br>
            <a:r>
              <a:rPr lang="ru-RU" dirty="0"/>
              <a:t>Смотрит свой десятый сон.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хотя будильник звонко</a:t>
            </a:r>
            <a:br>
              <a:rPr lang="ru-RU" dirty="0"/>
            </a:br>
            <a:r>
              <a:rPr lang="ru-RU" dirty="0"/>
              <a:t>Будит соню-Медвежонка,</a:t>
            </a:r>
            <a:br>
              <a:rPr lang="ru-RU" dirty="0"/>
            </a:br>
            <a:r>
              <a:rPr lang="ru-RU" dirty="0"/>
              <a:t>Медвежонок не встаёт,</a:t>
            </a:r>
            <a:br>
              <a:rPr lang="ru-RU" dirty="0"/>
            </a:br>
            <a:r>
              <a:rPr lang="ru-RU" dirty="0"/>
              <a:t>В школу утром не идёт.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Все уроки он проспал –</a:t>
            </a:r>
            <a:br>
              <a:rPr lang="ru-RU" dirty="0"/>
            </a:br>
            <a:r>
              <a:rPr lang="ru-RU" dirty="0"/>
              <a:t>Лишь к обеду соня встал!</a:t>
            </a:r>
            <a:br>
              <a:rPr lang="ru-RU" dirty="0"/>
            </a:br>
            <a:r>
              <a:rPr lang="ru-RU" dirty="0"/>
              <a:t>Только это плохо, братцы, –</a:t>
            </a:r>
            <a:br>
              <a:rPr lang="ru-RU" dirty="0"/>
            </a:br>
            <a:r>
              <a:rPr lang="ru-RU" dirty="0"/>
              <a:t>Очень поздно просыпаться!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пора вам начинать</a:t>
            </a:r>
            <a:br>
              <a:rPr lang="ru-RU" dirty="0"/>
            </a:br>
            <a:r>
              <a:rPr lang="ru-RU" dirty="0"/>
              <a:t>По будильнику вставать.</a:t>
            </a:r>
            <a:br>
              <a:rPr lang="ru-RU" dirty="0"/>
            </a:br>
            <a:r>
              <a:rPr lang="ru-RU" dirty="0"/>
              <a:t>Если начали учиться,</a:t>
            </a:r>
            <a:br>
              <a:rPr lang="ru-RU" dirty="0"/>
            </a:br>
            <a:r>
              <a:rPr lang="ru-RU" dirty="0"/>
              <a:t>Спать так долго не годится!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3037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Хорошо веди себя в школьной столовой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Звонок! Все дружною гурьбой</a:t>
            </a:r>
            <a:br>
              <a:rPr lang="ru-RU" dirty="0"/>
            </a:br>
            <a:r>
              <a:rPr lang="ru-RU" dirty="0"/>
              <a:t>В столовую летят стрелой.</a:t>
            </a:r>
            <a:br>
              <a:rPr lang="ru-RU" dirty="0"/>
            </a:br>
            <a:r>
              <a:rPr lang="ru-RU" dirty="0"/>
              <a:t>А здесь есть правила свои,</a:t>
            </a:r>
            <a:br>
              <a:rPr lang="ru-RU" dirty="0"/>
            </a:br>
            <a:r>
              <a:rPr lang="ru-RU" dirty="0"/>
              <a:t>Запомни их и повтори!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Ешь аккуратно, не спеши,</a:t>
            </a:r>
            <a:br>
              <a:rPr lang="ru-RU" dirty="0"/>
            </a:br>
            <a:r>
              <a:rPr lang="ru-RU" dirty="0"/>
              <a:t>Не брызгай, на пол не кроши,</a:t>
            </a:r>
            <a:br>
              <a:rPr lang="ru-RU" dirty="0"/>
            </a:br>
            <a:r>
              <a:rPr lang="ru-RU" dirty="0"/>
              <a:t>Хлеб береги и уважай,</a:t>
            </a:r>
            <a:br>
              <a:rPr lang="ru-RU" dirty="0"/>
            </a:br>
            <a:r>
              <a:rPr lang="ru-RU" dirty="0"/>
              <a:t>Его повсюду не бросай,</a:t>
            </a:r>
            <a:br>
              <a:rPr lang="ru-RU" dirty="0"/>
            </a:br>
            <a:r>
              <a:rPr lang="ru-RU" dirty="0"/>
              <a:t>Поел – и убери, друг мой,</a:t>
            </a:r>
            <a:br>
              <a:rPr lang="ru-RU" dirty="0"/>
            </a:br>
            <a:r>
              <a:rPr lang="ru-RU" dirty="0"/>
              <a:t>Свою посуду за собой.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3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Надевай подходящую для школы одежду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Лисичка в школу собиралась</a:t>
            </a:r>
            <a:br>
              <a:rPr lang="ru-RU" dirty="0"/>
            </a:br>
            <a:r>
              <a:rPr lang="ru-RU" dirty="0"/>
              <a:t>И, как для бала, одевалась.</a:t>
            </a:r>
            <a:br>
              <a:rPr lang="ru-RU" dirty="0"/>
            </a:br>
            <a:r>
              <a:rPr lang="ru-RU" dirty="0"/>
              <a:t>Наряд блестел, переливался –</a:t>
            </a:r>
            <a:br>
              <a:rPr lang="ru-RU" dirty="0"/>
            </a:br>
            <a:r>
              <a:rPr lang="ru-RU" dirty="0"/>
              <a:t>Весь класс гурьбой смотреть сбежался.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Какое платье! Загляденье!</a:t>
            </a:r>
            <a:br>
              <a:rPr lang="ru-RU" dirty="0"/>
            </a:br>
            <a:r>
              <a:rPr lang="ru-RU" dirty="0"/>
              <a:t>Да! Но при чём же здесь ученье?!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Ведь в школе всем учиться надо,</a:t>
            </a:r>
            <a:br>
              <a:rPr lang="ru-RU" dirty="0"/>
            </a:br>
            <a:r>
              <a:rPr lang="ru-RU" dirty="0"/>
              <a:t>А не рассматривать наряды.</a:t>
            </a:r>
            <a:br>
              <a:rPr lang="ru-RU" dirty="0"/>
            </a:br>
            <a:r>
              <a:rPr lang="ru-RU" dirty="0"/>
              <a:t>Здесь, чтоб не отвлекать друзей,</a:t>
            </a:r>
            <a:br>
              <a:rPr lang="ru-RU" dirty="0"/>
            </a:br>
            <a:r>
              <a:rPr lang="ru-RU" dirty="0"/>
              <a:t>Носи одежду поскромней.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Не бери в школу игрушки</a:t>
            </a: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Рассуждал печально </a:t>
            </a:r>
            <a:r>
              <a:rPr lang="ru-RU" dirty="0" err="1"/>
              <a:t>Хрюша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– Грустно в школе без игрушек.</a:t>
            </a:r>
            <a:br>
              <a:rPr lang="ru-RU" dirty="0"/>
            </a:br>
            <a:r>
              <a:rPr lang="ru-RU" dirty="0"/>
              <a:t>Может быть, машинку взять</a:t>
            </a:r>
            <a:br>
              <a:rPr lang="ru-RU" dirty="0"/>
            </a:br>
            <a:r>
              <a:rPr lang="ru-RU" dirty="0"/>
              <a:t>И под партой покатать?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По солдатикам скучаю,</a:t>
            </a:r>
            <a:br>
              <a:rPr lang="ru-RU" dirty="0"/>
            </a:br>
            <a:r>
              <a:rPr lang="ru-RU" dirty="0"/>
              <a:t>Чем занять себя – не знаю.</a:t>
            </a:r>
            <a:br>
              <a:rPr lang="ru-RU" dirty="0"/>
            </a:br>
            <a:r>
              <a:rPr lang="ru-RU" dirty="0"/>
              <a:t>Может, посвистеть в свисток,</a:t>
            </a:r>
            <a:br>
              <a:rPr lang="ru-RU" dirty="0"/>
            </a:br>
            <a:r>
              <a:rPr lang="ru-RU" dirty="0"/>
              <a:t>Чтоб подумали: «Звонок!»?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Только вот что, детвора,</a:t>
            </a:r>
            <a:br>
              <a:rPr lang="ru-RU" dirty="0"/>
            </a:br>
            <a:r>
              <a:rPr lang="ru-RU" dirty="0"/>
              <a:t>Школа – это не игра,</a:t>
            </a:r>
            <a:br>
              <a:rPr lang="ru-RU" dirty="0"/>
            </a:br>
            <a:r>
              <a:rPr lang="ru-RU" dirty="0"/>
              <a:t>Здесь трудиться надо честно, </a:t>
            </a:r>
            <a:br>
              <a:rPr lang="ru-RU" dirty="0"/>
            </a:br>
            <a:r>
              <a:rPr lang="ru-RU" dirty="0"/>
              <a:t>Это каждому известно!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Солдатикам не место тут,</a:t>
            </a:r>
            <a:br>
              <a:rPr lang="ru-RU" dirty="0"/>
            </a:br>
            <a:r>
              <a:rPr lang="ru-RU" dirty="0"/>
              <a:t>Игрушки дома подождут.</a:t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Готовься к уроку на перемене</a:t>
            </a:r>
            <a:endParaRPr lang="ru-RU" sz="4000" dirty="0">
              <a:solidFill>
                <a:srgbClr val="FF0000"/>
              </a:solidFill>
            </a:endParaRPr>
          </a:p>
          <a:p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dirty="0"/>
              <a:t>Звенит заливисто звонок,</a:t>
            </a:r>
            <a:br>
              <a:rPr lang="ru-RU" dirty="0"/>
            </a:br>
            <a:r>
              <a:rPr lang="ru-RU" dirty="0"/>
              <a:t>И начинается урок.</a:t>
            </a:r>
            <a:br>
              <a:rPr lang="ru-RU" dirty="0"/>
            </a:br>
            <a:r>
              <a:rPr lang="ru-RU" dirty="0"/>
              <a:t>Но отчего же еле-еле</a:t>
            </a:r>
            <a:br>
              <a:rPr lang="ru-RU" dirty="0"/>
            </a:br>
            <a:r>
              <a:rPr lang="ru-RU" dirty="0"/>
              <a:t>Все достают свои портфели</a:t>
            </a:r>
            <a:br>
              <a:rPr lang="ru-RU" dirty="0"/>
            </a:br>
            <a:r>
              <a:rPr lang="ru-RU" dirty="0"/>
              <a:t>И начинают там искать</a:t>
            </a:r>
            <a:br>
              <a:rPr lang="ru-RU" dirty="0"/>
            </a:br>
            <a:r>
              <a:rPr lang="ru-RU" dirty="0"/>
              <a:t>Учебник, ручку и тетрадь?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Учитель говорит сурово:</a:t>
            </a:r>
            <a:br>
              <a:rPr lang="ru-RU" dirty="0"/>
            </a:br>
            <a:r>
              <a:rPr lang="ru-RU" dirty="0"/>
              <a:t>– Опять к уроку не готовы!</a:t>
            </a:r>
            <a:br>
              <a:rPr lang="ru-RU" dirty="0"/>
            </a:br>
            <a:r>
              <a:rPr lang="ru-RU" dirty="0"/>
              <a:t>Хочу, зверята, вам сказать:</a:t>
            </a:r>
            <a:br>
              <a:rPr lang="ru-RU" dirty="0"/>
            </a:br>
            <a:r>
              <a:rPr lang="ru-RU" dirty="0"/>
              <a:t>Стыдитесь время зря терять!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Прошу к занятиям без лени</a:t>
            </a:r>
            <a:br>
              <a:rPr lang="ru-RU" dirty="0"/>
            </a:br>
            <a:r>
              <a:rPr lang="ru-RU" dirty="0"/>
              <a:t>Готовиться на перемене!</a:t>
            </a:r>
            <a:br>
              <a:rPr lang="ru-RU" dirty="0"/>
            </a:br>
            <a:r>
              <a:rPr lang="ru-RU" dirty="0"/>
              <a:t>Как только прозвенит звонок,</a:t>
            </a:r>
            <a:br>
              <a:rPr lang="ru-RU" dirty="0"/>
            </a:br>
            <a:r>
              <a:rPr lang="ru-RU" dirty="0"/>
              <a:t>Мы сразу же начнём урок.</a:t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1833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500" b="1" dirty="0">
                <a:solidFill>
                  <a:srgbClr val="FF0000"/>
                </a:solidFill>
              </a:rPr>
              <a:t>Не рисуй на партах</a:t>
            </a:r>
            <a:br>
              <a:rPr lang="ru-RU" sz="4500" b="1" dirty="0">
                <a:solidFill>
                  <a:srgbClr val="FF0000"/>
                </a:solidFill>
              </a:rPr>
            </a:br>
            <a:r>
              <a:rPr lang="ru-RU" sz="4500" dirty="0">
                <a:solidFill>
                  <a:srgbClr val="FF0000"/>
                </a:solidFill>
              </a:rPr>
              <a:t/>
            </a:r>
            <a:br>
              <a:rPr lang="ru-RU" sz="4500" dirty="0">
                <a:solidFill>
                  <a:srgbClr val="FF0000"/>
                </a:solidFill>
              </a:rPr>
            </a:br>
            <a:r>
              <a:rPr lang="ru-RU" dirty="0"/>
              <a:t>Вот сидит за партою</a:t>
            </a:r>
            <a:br>
              <a:rPr lang="ru-RU" dirty="0"/>
            </a:br>
            <a:r>
              <a:rPr lang="ru-RU" dirty="0"/>
              <a:t>В школе Носорог,</a:t>
            </a:r>
            <a:br>
              <a:rPr lang="ru-RU" dirty="0"/>
            </a:br>
            <a:r>
              <a:rPr lang="ru-RU" dirty="0"/>
              <a:t>Парта разрисована</a:t>
            </a:r>
            <a:br>
              <a:rPr lang="ru-RU" dirty="0"/>
            </a:br>
            <a:r>
              <a:rPr lang="ru-RU" dirty="0"/>
              <a:t>Вдоль и поперёк.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Цветики прекрасные,</a:t>
            </a:r>
            <a:br>
              <a:rPr lang="ru-RU" dirty="0"/>
            </a:br>
            <a:r>
              <a:rPr lang="ru-RU" dirty="0"/>
              <a:t>Уравненья сложные,</a:t>
            </a:r>
            <a:br>
              <a:rPr lang="ru-RU" dirty="0"/>
            </a:br>
            <a:r>
              <a:rPr lang="ru-RU" dirty="0"/>
              <a:t>И машинки разные,</a:t>
            </a:r>
            <a:br>
              <a:rPr lang="ru-RU" dirty="0"/>
            </a:br>
            <a:r>
              <a:rPr lang="ru-RU" dirty="0"/>
              <a:t>И фигурки с рожами.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Это безобразие</a:t>
            </a:r>
            <a:br>
              <a:rPr lang="ru-RU" dirty="0"/>
            </a:br>
            <a:r>
              <a:rPr lang="ru-RU" dirty="0"/>
              <a:t>Прекратить желательно,</a:t>
            </a:r>
            <a:br>
              <a:rPr lang="ru-RU" dirty="0"/>
            </a:br>
            <a:r>
              <a:rPr lang="ru-RU" dirty="0"/>
              <a:t>Эту парту вычистить</a:t>
            </a:r>
            <a:br>
              <a:rPr lang="ru-RU" dirty="0"/>
            </a:br>
            <a:r>
              <a:rPr lang="ru-RU" dirty="0"/>
              <a:t>Нужно обязательно.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Пусть отныне выглядит</a:t>
            </a:r>
            <a:br>
              <a:rPr lang="ru-RU" dirty="0"/>
            </a:br>
            <a:r>
              <a:rPr lang="ru-RU" dirty="0"/>
              <a:t>Парта аккуратно.</a:t>
            </a:r>
            <a:br>
              <a:rPr lang="ru-RU" dirty="0"/>
            </a:br>
            <a:r>
              <a:rPr lang="ru-RU" dirty="0"/>
              <a:t>И за ней учиться вам</a:t>
            </a:r>
            <a:br>
              <a:rPr lang="ru-RU" dirty="0"/>
            </a:br>
            <a:r>
              <a:rPr lang="ru-RU" dirty="0"/>
              <a:t>Будет так приятно!</a:t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908720"/>
            <a:ext cx="2376264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Всегда записывай домашнее задание в дневник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1600" dirty="0"/>
              <a:t>Слонёнок за партой крутился,</a:t>
            </a:r>
            <a:br>
              <a:rPr lang="ru-RU" sz="1600" dirty="0"/>
            </a:br>
            <a:r>
              <a:rPr lang="ru-RU" sz="1600" dirty="0"/>
              <a:t>Из класса уйти торопился,</a:t>
            </a:r>
            <a:br>
              <a:rPr lang="ru-RU" sz="1600" dirty="0"/>
            </a:br>
            <a:r>
              <a:rPr lang="ru-RU" sz="1600" dirty="0"/>
              <a:t>Портфель поскорее собрал,</a:t>
            </a:r>
            <a:br>
              <a:rPr lang="ru-RU" sz="1600" dirty="0"/>
            </a:br>
            <a:r>
              <a:rPr lang="ru-RU" sz="1600" dirty="0"/>
              <a:t>Задание не записал</a:t>
            </a:r>
            <a:r>
              <a:rPr lang="ru-RU" sz="1600" dirty="0" smtClean="0"/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А дома не знает, как быть:</a:t>
            </a:r>
            <a:br>
              <a:rPr lang="ru-RU" sz="1600" dirty="0"/>
            </a:br>
            <a:r>
              <a:rPr lang="ru-RU" sz="1600" dirty="0"/>
              <a:t>Как будет уроки учить?</a:t>
            </a:r>
            <a:br>
              <a:rPr lang="ru-RU" sz="1600" dirty="0"/>
            </a:br>
            <a:r>
              <a:rPr lang="ru-RU" sz="1600" dirty="0"/>
              <a:t>Давай поскорей вспоминать,</a:t>
            </a:r>
            <a:br>
              <a:rPr lang="ru-RU" sz="1600" dirty="0"/>
            </a:br>
            <a:r>
              <a:rPr lang="ru-RU" sz="1600" dirty="0"/>
              <a:t>Что нужно читать и писать</a:t>
            </a:r>
            <a:r>
              <a:rPr lang="ru-RU" sz="1600" dirty="0" smtClean="0"/>
              <a:t>…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Не помнит! Друзьям позвонил –</a:t>
            </a:r>
            <a:br>
              <a:rPr lang="ru-RU" sz="1600" dirty="0"/>
            </a:br>
            <a:r>
              <a:rPr lang="ru-RU" sz="1600" dirty="0"/>
              <a:t>Проблему звонок не решил:</a:t>
            </a:r>
            <a:br>
              <a:rPr lang="ru-RU" sz="1600" dirty="0"/>
            </a:br>
            <a:r>
              <a:rPr lang="ru-RU" sz="1600" dirty="0"/>
              <a:t>Друзья убежали в кино,</a:t>
            </a:r>
            <a:br>
              <a:rPr lang="ru-RU" sz="1600" dirty="0"/>
            </a:br>
            <a:r>
              <a:rPr lang="ru-RU" sz="1600" dirty="0"/>
              <a:t>Уроки готовы давно</a:t>
            </a:r>
            <a:r>
              <a:rPr lang="ru-RU" sz="1600" dirty="0" smtClean="0"/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Когда он заданье узнал,</a:t>
            </a:r>
            <a:br>
              <a:rPr lang="ru-RU" sz="1600" dirty="0"/>
            </a:br>
            <a:r>
              <a:rPr lang="ru-RU" sz="1600" dirty="0"/>
              <a:t>Полночи его выполнял</a:t>
            </a:r>
            <a:r>
              <a:rPr lang="ru-RU" sz="1600" dirty="0" smtClean="0"/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Устал и не выспался он…</a:t>
            </a:r>
            <a:br>
              <a:rPr lang="ru-RU" sz="1600" dirty="0"/>
            </a:br>
            <a:r>
              <a:rPr lang="ru-RU" sz="1600" dirty="0"/>
              <a:t>Запомни, пожалуйста, Слон:</a:t>
            </a:r>
            <a:br>
              <a:rPr lang="ru-RU" sz="1600" dirty="0"/>
            </a:br>
            <a:r>
              <a:rPr lang="ru-RU" sz="1600" dirty="0"/>
              <a:t>С урока бежать не спеши,</a:t>
            </a:r>
            <a:br>
              <a:rPr lang="ru-RU" sz="1600" dirty="0"/>
            </a:br>
            <a:r>
              <a:rPr lang="ru-RU" sz="1600" dirty="0"/>
              <a:t>Заданье в дневник запиши!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15362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156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800" b="1" dirty="0">
                <a:solidFill>
                  <a:srgbClr val="FF0000"/>
                </a:solidFill>
              </a:rPr>
              <a:t>Пиши в тетради красиво, грамотно и аккуратно</a:t>
            </a:r>
            <a:r>
              <a:rPr lang="ru-RU" sz="3800" dirty="0">
                <a:solidFill>
                  <a:srgbClr val="FF0000"/>
                </a:solidFill>
              </a:rPr>
              <a:t/>
            </a:r>
            <a:br>
              <a:rPr lang="ru-RU" sz="3800" dirty="0">
                <a:solidFill>
                  <a:srgbClr val="FF0000"/>
                </a:solidFill>
              </a:rPr>
            </a:br>
            <a:r>
              <a:rPr lang="ru-RU" sz="3800" dirty="0">
                <a:solidFill>
                  <a:srgbClr val="FF0000"/>
                </a:solidFill>
              </a:rPr>
              <a:t/>
            </a:r>
            <a:br>
              <a:rPr lang="ru-RU" sz="3800" dirty="0">
                <a:solidFill>
                  <a:srgbClr val="FF0000"/>
                </a:solidFill>
              </a:rPr>
            </a:br>
            <a:r>
              <a:rPr lang="ru-RU" dirty="0"/>
              <a:t>Что за тетрадь у Бегемота!</a:t>
            </a:r>
            <a:br>
              <a:rPr lang="ru-RU" dirty="0"/>
            </a:br>
            <a:r>
              <a:rPr lang="ru-RU" dirty="0"/>
              <a:t>Повсюду пятна от чего-то.</a:t>
            </a:r>
            <a:br>
              <a:rPr lang="ru-RU" dirty="0"/>
            </a:br>
            <a:r>
              <a:rPr lang="ru-RU" dirty="0"/>
              <a:t>И всем противно в руки брать</a:t>
            </a:r>
            <a:br>
              <a:rPr lang="ru-RU" dirty="0"/>
            </a:br>
            <a:r>
              <a:rPr lang="ru-RU" dirty="0"/>
              <a:t>Такую грязную тетрадь.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Он пишет в ней неровно, криво</a:t>
            </a:r>
            <a:br>
              <a:rPr lang="ru-RU" dirty="0"/>
            </a:br>
            <a:r>
              <a:rPr lang="ru-RU" dirty="0"/>
              <a:t>И совершенно некрасиво.</a:t>
            </a:r>
            <a:br>
              <a:rPr lang="ru-RU" dirty="0"/>
            </a:br>
            <a:r>
              <a:rPr lang="ru-RU" dirty="0"/>
              <a:t>Ошибок там полным-полно,</a:t>
            </a:r>
            <a:br>
              <a:rPr lang="ru-RU" dirty="0"/>
            </a:br>
            <a:r>
              <a:rPr lang="ru-RU" dirty="0"/>
              <a:t>Но Бегемоту всё равно.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Но только, братцы, не годится</a:t>
            </a:r>
            <a:br>
              <a:rPr lang="ru-RU" dirty="0"/>
            </a:br>
            <a:r>
              <a:rPr lang="ru-RU" dirty="0"/>
              <a:t>Так безалаберно учиться.</a:t>
            </a:r>
            <a:br>
              <a:rPr lang="ru-RU" dirty="0"/>
            </a:br>
            <a:r>
              <a:rPr lang="ru-RU" dirty="0"/>
              <a:t>Тетрадь для школьников важна</a:t>
            </a:r>
            <a:br>
              <a:rPr lang="ru-RU" dirty="0"/>
            </a:br>
            <a:r>
              <a:rPr lang="ru-RU" dirty="0"/>
              <a:t>И аккуратной быть должна!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Свои тетрадки берегите</a:t>
            </a:r>
            <a:br>
              <a:rPr lang="ru-RU" dirty="0"/>
            </a:br>
            <a:r>
              <a:rPr lang="ru-RU" dirty="0"/>
              <a:t>И без ошибок в них пишите.</a:t>
            </a:r>
            <a:br>
              <a:rPr lang="ru-RU" dirty="0"/>
            </a:br>
            <a:r>
              <a:rPr lang="ru-RU" dirty="0"/>
              <a:t>Ещё старайтесь не спешить,</a:t>
            </a:r>
            <a:br>
              <a:rPr lang="ru-RU" dirty="0"/>
            </a:br>
            <a:r>
              <a:rPr lang="ru-RU" dirty="0"/>
              <a:t>Красиво буквы выводить.</a:t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1308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Не жадничай в классе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dirty="0"/>
              <a:t>Белка ёлку рисовала,</a:t>
            </a:r>
            <a:br>
              <a:rPr lang="ru-RU" dirty="0"/>
            </a:br>
            <a:r>
              <a:rPr lang="ru-RU" dirty="0"/>
              <a:t>Карандашик свой сломала.</a:t>
            </a:r>
            <a:br>
              <a:rPr lang="ru-RU" dirty="0"/>
            </a:br>
            <a:r>
              <a:rPr lang="ru-RU" dirty="0"/>
              <a:t>Рядом с ней Енот сидит,</a:t>
            </a:r>
            <a:br>
              <a:rPr lang="ru-RU" dirty="0"/>
            </a:br>
            <a:r>
              <a:rPr lang="ru-RU" dirty="0"/>
              <a:t>Белка тихо говорит:</a:t>
            </a:r>
            <a:br>
              <a:rPr lang="ru-RU" dirty="0"/>
            </a:br>
            <a:r>
              <a:rPr lang="ru-RU" dirty="0"/>
              <a:t>– Помоги, товарищ мой,</a:t>
            </a:r>
            <a:br>
              <a:rPr lang="ru-RU" dirty="0"/>
            </a:br>
            <a:r>
              <a:rPr lang="ru-RU" dirty="0"/>
              <a:t>Дай мне карандаш другой,</a:t>
            </a:r>
            <a:br>
              <a:rPr lang="ru-RU" dirty="0"/>
            </a:br>
            <a:r>
              <a:rPr lang="ru-RU" dirty="0"/>
              <a:t>У тебя же много их –</a:t>
            </a:r>
            <a:br>
              <a:rPr lang="ru-RU" dirty="0"/>
            </a:br>
            <a:r>
              <a:rPr lang="ru-RU" dirty="0"/>
              <a:t>Хватит и на пятерых!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Но Енот в ответ: – Не дам!</a:t>
            </a:r>
            <a:br>
              <a:rPr lang="ru-RU" dirty="0"/>
            </a:br>
            <a:r>
              <a:rPr lang="ru-RU" dirty="0"/>
              <a:t>Вдруг свои сломаю сам!</a:t>
            </a:r>
            <a:br>
              <a:rPr lang="ru-RU" dirty="0"/>
            </a:br>
            <a:r>
              <a:rPr lang="ru-RU" dirty="0"/>
              <a:t>Белка наша загрустила,</a:t>
            </a:r>
            <a:br>
              <a:rPr lang="ru-RU" dirty="0"/>
            </a:br>
            <a:r>
              <a:rPr lang="ru-RU" dirty="0"/>
              <a:t>Больше помощь не просила,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Ёлку не дорисовала,</a:t>
            </a:r>
            <a:br>
              <a:rPr lang="ru-RU" dirty="0"/>
            </a:br>
            <a:r>
              <a:rPr lang="ru-RU" dirty="0"/>
              <a:t>А тихонько плакать стала.</a:t>
            </a:r>
            <a:br>
              <a:rPr lang="ru-RU" dirty="0"/>
            </a:br>
            <a:r>
              <a:rPr lang="ru-RU" dirty="0"/>
              <a:t>А у вас, ребята, кто-то</a:t>
            </a:r>
            <a:br>
              <a:rPr lang="ru-RU" dirty="0"/>
            </a:br>
            <a:r>
              <a:rPr lang="ru-RU" dirty="0"/>
              <a:t>Есть похожий на Енота?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Стыдно жадничать, поймите!</a:t>
            </a:r>
            <a:br>
              <a:rPr lang="ru-RU" dirty="0"/>
            </a:br>
            <a:r>
              <a:rPr lang="ru-RU" dirty="0"/>
              <a:t>Лучше другу помогите.</a:t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19697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3900" b="1" dirty="0">
                <a:solidFill>
                  <a:srgbClr val="FF0000"/>
                </a:solidFill>
              </a:rPr>
              <a:t>Не болтай на уроках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Две хвостатые Сороки</a:t>
            </a:r>
            <a:br>
              <a:rPr lang="ru-RU" dirty="0"/>
            </a:br>
            <a:r>
              <a:rPr lang="ru-RU" dirty="0"/>
              <a:t>Разболтались на уроке</a:t>
            </a:r>
            <a:br>
              <a:rPr lang="ru-RU" dirty="0"/>
            </a:br>
            <a:r>
              <a:rPr lang="ru-RU" dirty="0"/>
              <a:t>И по «двойке» получили,</a:t>
            </a:r>
            <a:br>
              <a:rPr lang="ru-RU" dirty="0"/>
            </a:br>
            <a:r>
              <a:rPr lang="ru-RU" dirty="0"/>
              <a:t>Дома близких огорчили.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Что же, пусть теперь узнают:</a:t>
            </a:r>
            <a:br>
              <a:rPr lang="ru-RU" dirty="0"/>
            </a:br>
            <a:r>
              <a:rPr lang="ru-RU" dirty="0"/>
              <a:t>На уроках не болтают.</a:t>
            </a:r>
            <a:br>
              <a:rPr lang="ru-RU" dirty="0"/>
            </a:br>
            <a:r>
              <a:rPr lang="ru-RU" dirty="0"/>
              <a:t>Вас не просят отвечать?</a:t>
            </a:r>
            <a:br>
              <a:rPr lang="ru-RU" dirty="0"/>
            </a:br>
            <a:r>
              <a:rPr lang="ru-RU" dirty="0"/>
              <a:t>Значит, лучше помолчать!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020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800" b="1" dirty="0">
                <a:solidFill>
                  <a:srgbClr val="FF0000"/>
                </a:solidFill>
              </a:rPr>
              <a:t>Умей рассчитывать время на сборы в школу</a:t>
            </a:r>
            <a:br>
              <a:rPr lang="ru-RU" sz="3800" b="1" dirty="0">
                <a:solidFill>
                  <a:srgbClr val="FF0000"/>
                </a:solidFill>
              </a:rPr>
            </a:br>
            <a:r>
              <a:rPr lang="ru-RU" sz="3800" dirty="0">
                <a:solidFill>
                  <a:srgbClr val="FF0000"/>
                </a:solidFill>
              </a:rPr>
              <a:t/>
            </a:r>
            <a:br>
              <a:rPr lang="ru-RU" sz="3800" dirty="0">
                <a:solidFill>
                  <a:srgbClr val="FF0000"/>
                </a:solidFill>
              </a:rPr>
            </a:br>
            <a:r>
              <a:rPr lang="ru-RU" dirty="0"/>
              <a:t>Утром столько разных дел!</a:t>
            </a:r>
            <a:br>
              <a:rPr lang="ru-RU" dirty="0"/>
            </a:br>
            <a:r>
              <a:rPr lang="ru-RU" dirty="0"/>
              <a:t>Ты умылся и поел,</a:t>
            </a:r>
            <a:br>
              <a:rPr lang="ru-RU" dirty="0"/>
            </a:br>
            <a:r>
              <a:rPr lang="ru-RU" dirty="0"/>
              <a:t>Одеваешься, спешишь,</a:t>
            </a:r>
            <a:br>
              <a:rPr lang="ru-RU" dirty="0"/>
            </a:br>
            <a:r>
              <a:rPr lang="ru-RU" dirty="0"/>
              <a:t>В школу весело бежишь.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Но запомнить надо всем:</a:t>
            </a:r>
            <a:br>
              <a:rPr lang="ru-RU" dirty="0"/>
            </a:br>
            <a:r>
              <a:rPr lang="ru-RU" dirty="0"/>
              <a:t>Чтобы утро без проблем</a:t>
            </a:r>
            <a:br>
              <a:rPr lang="ru-RU" dirty="0"/>
            </a:br>
            <a:r>
              <a:rPr lang="ru-RU" dirty="0"/>
              <a:t>Проходило, нужно вам</a:t>
            </a:r>
            <a:br>
              <a:rPr lang="ru-RU" dirty="0"/>
            </a:br>
            <a:r>
              <a:rPr lang="ru-RU" dirty="0"/>
              <a:t>Собираться по часам: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Пять минут – на умыванье,</a:t>
            </a:r>
            <a:br>
              <a:rPr lang="ru-RU" dirty="0"/>
            </a:br>
            <a:r>
              <a:rPr lang="ru-RU" dirty="0"/>
              <a:t>Пять минут – на одеванье,</a:t>
            </a:r>
            <a:br>
              <a:rPr lang="ru-RU" dirty="0"/>
            </a:br>
            <a:r>
              <a:rPr lang="ru-RU" dirty="0"/>
              <a:t>Вам на завтрак семь минут!</a:t>
            </a:r>
            <a:br>
              <a:rPr lang="ru-RU" dirty="0"/>
            </a:br>
            <a:r>
              <a:rPr lang="ru-RU" dirty="0"/>
              <a:t>Три – убрать постель, и тут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Выходить уже пора,</a:t>
            </a:r>
            <a:br>
              <a:rPr lang="ru-RU" dirty="0"/>
            </a:br>
            <a:r>
              <a:rPr lang="ru-RU" dirty="0"/>
              <a:t>Собирайся, детвора!</a:t>
            </a:r>
            <a:br>
              <a:rPr lang="ru-RU" dirty="0"/>
            </a:br>
            <a:r>
              <a:rPr lang="ru-RU" dirty="0"/>
              <a:t>Время нужно рассчитать,</a:t>
            </a:r>
            <a:br>
              <a:rPr lang="ru-RU" dirty="0"/>
            </a:br>
            <a:r>
              <a:rPr lang="ru-RU" dirty="0"/>
              <a:t>Чтобы в класс не опоздать.</a:t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Готовь школьную одежду заранее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Гусь по комнате метался,</a:t>
            </a:r>
            <a:br>
              <a:rPr lang="ru-RU" dirty="0"/>
            </a:br>
            <a:r>
              <a:rPr lang="ru-RU" dirty="0"/>
              <a:t>В школу утром собирался:</a:t>
            </a:r>
            <a:br>
              <a:rPr lang="ru-RU" dirty="0"/>
            </a:br>
            <a:r>
              <a:rPr lang="ru-RU" dirty="0"/>
              <a:t>– Почему рубашка смята?</a:t>
            </a:r>
            <a:br>
              <a:rPr lang="ru-RU" dirty="0"/>
            </a:br>
            <a:r>
              <a:rPr lang="ru-RU" dirty="0"/>
              <a:t>Гладил я её когда-то!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штаны запропастились –</a:t>
            </a:r>
            <a:br>
              <a:rPr lang="ru-RU" dirty="0"/>
            </a:br>
            <a:r>
              <a:rPr lang="ru-RU" dirty="0"/>
              <a:t>Как сквозь землю провалились!</a:t>
            </a:r>
            <a:br>
              <a:rPr lang="ru-RU" dirty="0"/>
            </a:br>
            <a:r>
              <a:rPr lang="ru-RU" dirty="0"/>
              <a:t>Галстук, где ты? Отзовись!</a:t>
            </a:r>
            <a:br>
              <a:rPr lang="ru-RU" dirty="0"/>
            </a:br>
            <a:r>
              <a:rPr lang="ru-RU" dirty="0"/>
              <a:t>И на шее появись!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Очень долго Гусь старался,</a:t>
            </a:r>
            <a:br>
              <a:rPr lang="ru-RU" dirty="0"/>
            </a:br>
            <a:r>
              <a:rPr lang="ru-RU" dirty="0"/>
              <a:t>Суетился, одевался,</a:t>
            </a:r>
            <a:br>
              <a:rPr lang="ru-RU" dirty="0"/>
            </a:br>
            <a:r>
              <a:rPr lang="ru-RU" dirty="0"/>
              <a:t>И каков же был финал? –</a:t>
            </a:r>
            <a:br>
              <a:rPr lang="ru-RU" dirty="0"/>
            </a:br>
            <a:r>
              <a:rPr lang="ru-RU" dirty="0"/>
              <a:t>На уроки опоздал!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Повторить хочу я снова:</a:t>
            </a:r>
            <a:br>
              <a:rPr lang="ru-RU" dirty="0"/>
            </a:br>
            <a:r>
              <a:rPr lang="ru-RU" dirty="0"/>
              <a:t>К школе надо быть готовым,</a:t>
            </a:r>
            <a:br>
              <a:rPr lang="ru-RU" dirty="0"/>
            </a:br>
            <a:r>
              <a:rPr lang="ru-RU" dirty="0"/>
              <a:t>Чтобы утром ранним встать,</a:t>
            </a:r>
            <a:br>
              <a:rPr lang="ru-RU" dirty="0"/>
            </a:br>
            <a:r>
              <a:rPr lang="ru-RU" dirty="0"/>
              <a:t>Время даром не терять,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Без нужды не суетиться,</a:t>
            </a:r>
            <a:br>
              <a:rPr lang="ru-RU" dirty="0"/>
            </a:br>
            <a:r>
              <a:rPr lang="ru-RU" dirty="0"/>
              <a:t>В школу вовремя явиться.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768280" cy="5695528"/>
          </a:xfrm>
        </p:spPr>
        <p:txBody>
          <a:bodyPr>
            <a:normAutofit fontScale="92500" lnSpcReduction="20000"/>
          </a:bodyPr>
          <a:lstStyle/>
          <a:p>
            <a:r>
              <a:rPr lang="ru-RU" sz="3800" b="1" dirty="0">
                <a:solidFill>
                  <a:srgbClr val="FF0000"/>
                </a:solidFill>
              </a:rPr>
              <a:t>Старайся хорошо учиться</a:t>
            </a:r>
            <a:r>
              <a:rPr lang="ru-RU" sz="3800" dirty="0">
                <a:solidFill>
                  <a:srgbClr val="FF0000"/>
                </a:solidFill>
              </a:rPr>
              <a:t/>
            </a:r>
            <a:br>
              <a:rPr lang="ru-RU" sz="3800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Я скажу вам в заключенье:</a:t>
            </a:r>
            <a:br>
              <a:rPr lang="ru-RU" dirty="0"/>
            </a:br>
            <a:r>
              <a:rPr lang="ru-RU" dirty="0"/>
              <a:t>Дело вовсе не в везенье.</a:t>
            </a:r>
            <a:br>
              <a:rPr lang="ru-RU" dirty="0"/>
            </a:br>
            <a:r>
              <a:rPr lang="ru-RU" dirty="0"/>
              <a:t>И пятёрки тот получит,</a:t>
            </a:r>
            <a:br>
              <a:rPr lang="ru-RU" dirty="0"/>
            </a:br>
            <a:r>
              <a:rPr lang="ru-RU" dirty="0"/>
              <a:t>Кто сидит и честно учит.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Кто работы не боится,</a:t>
            </a:r>
            <a:br>
              <a:rPr lang="ru-RU" dirty="0"/>
            </a:br>
            <a:r>
              <a:rPr lang="ru-RU" dirty="0"/>
              <a:t>Кому нравится учиться,</a:t>
            </a:r>
            <a:br>
              <a:rPr lang="ru-RU" dirty="0"/>
            </a:br>
            <a:r>
              <a:rPr lang="ru-RU" dirty="0"/>
              <a:t>Тот, кто лень прогонит прочь,</a:t>
            </a:r>
            <a:br>
              <a:rPr lang="ru-RU" dirty="0"/>
            </a:br>
            <a:r>
              <a:rPr lang="ru-RU" dirty="0"/>
              <a:t>Кто готов друзьям помочь,</a:t>
            </a:r>
            <a:br>
              <a:rPr lang="ru-RU" dirty="0"/>
            </a:br>
            <a:r>
              <a:rPr lang="ru-RU" dirty="0"/>
              <a:t>Тот, кто хочет умным стать</a:t>
            </a:r>
            <a:br>
              <a:rPr lang="ru-RU" dirty="0"/>
            </a:br>
            <a:r>
              <a:rPr lang="ru-RU" dirty="0"/>
              <a:t>И про всё на свете знать!</a:t>
            </a:r>
            <a:br>
              <a:rPr lang="ru-RU" dirty="0"/>
            </a:br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20482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Позавтракай перед школой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Зайчик сидит над тарелкой с капустой,</a:t>
            </a:r>
            <a:br>
              <a:rPr lang="ru-RU" dirty="0"/>
            </a:br>
            <a:r>
              <a:rPr lang="ru-RU" dirty="0"/>
              <a:t>Вид у него недовольный и грустный.</a:t>
            </a:r>
            <a:br>
              <a:rPr lang="ru-RU" dirty="0"/>
            </a:br>
            <a:r>
              <a:rPr lang="ru-RU" dirty="0"/>
              <a:t>– Мама, послушай, я в школу пойду</a:t>
            </a:r>
            <a:br>
              <a:rPr lang="ru-RU" dirty="0"/>
            </a:br>
            <a:r>
              <a:rPr lang="ru-RU" dirty="0"/>
              <a:t>И по дороге травинку найду.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Вот и поем, а пока не хочу!</a:t>
            </a:r>
            <a:br>
              <a:rPr lang="ru-RU" dirty="0"/>
            </a:br>
            <a:r>
              <a:rPr lang="ru-RU" dirty="0"/>
              <a:t>Зря за столом я так долго торчу!</a:t>
            </a:r>
            <a:br>
              <a:rPr lang="ru-RU" dirty="0"/>
            </a:br>
            <a:r>
              <a:rPr lang="ru-RU" dirty="0"/>
              <a:t>Мама-Зайчиха ему отвечает:</a:t>
            </a:r>
            <a:br>
              <a:rPr lang="ru-RU" dirty="0"/>
            </a:br>
            <a:r>
              <a:rPr lang="ru-RU" dirty="0"/>
              <a:t>– Каждый малыш обязательно знает: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школу голодным ходить не годится!</a:t>
            </a:r>
            <a:br>
              <a:rPr lang="ru-RU" dirty="0"/>
            </a:br>
            <a:r>
              <a:rPr lang="ru-RU" dirty="0"/>
              <a:t>Трудно там будет отлично учиться,</a:t>
            </a:r>
            <a:br>
              <a:rPr lang="ru-RU" dirty="0"/>
            </a:br>
            <a:r>
              <a:rPr lang="ru-RU" dirty="0"/>
              <a:t>Будут все мысли твои не о том,</a:t>
            </a:r>
            <a:br>
              <a:rPr lang="ru-RU" dirty="0"/>
            </a:br>
            <a:r>
              <a:rPr lang="ru-RU" dirty="0"/>
              <a:t>Сложно учиться с пустым животом.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2315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Собери с собой всё, что необходимо для уроков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Мартышка за партою в классе сидит</a:t>
            </a:r>
            <a:br>
              <a:rPr lang="ru-RU" dirty="0"/>
            </a:br>
            <a:r>
              <a:rPr lang="ru-RU" dirty="0"/>
              <a:t>И тихо соседке своей говорит:</a:t>
            </a:r>
            <a:br>
              <a:rPr lang="ru-RU" dirty="0"/>
            </a:br>
            <a:r>
              <a:rPr lang="ru-RU" dirty="0"/>
              <a:t>– Вчера не до школы, подружка, мне было,</a:t>
            </a:r>
            <a:br>
              <a:rPr lang="ru-RU" dirty="0"/>
            </a:br>
            <a:r>
              <a:rPr lang="ru-RU" dirty="0"/>
              <a:t>Поэтому я свой портфель не сложила.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А утром сегодняшним в класс торопилась,</a:t>
            </a:r>
            <a:br>
              <a:rPr lang="ru-RU" dirty="0"/>
            </a:br>
            <a:r>
              <a:rPr lang="ru-RU" dirty="0"/>
              <a:t>И что же в итоге, смотри, получилось!</a:t>
            </a:r>
            <a:br>
              <a:rPr lang="ru-RU" dirty="0"/>
            </a:br>
            <a:r>
              <a:rPr lang="ru-RU" dirty="0"/>
              <a:t>Портфель свой Мартышка тихонько достала,</a:t>
            </a:r>
            <a:br>
              <a:rPr lang="ru-RU" dirty="0"/>
            </a:br>
            <a:r>
              <a:rPr lang="ru-RU" dirty="0"/>
              <a:t>А в нём нет линейки, тетрадок, пенала.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– Соседка, прошу, ты меня выручай</a:t>
            </a:r>
            <a:br>
              <a:rPr lang="ru-RU" dirty="0"/>
            </a:br>
            <a:r>
              <a:rPr lang="ru-RU" dirty="0"/>
              <a:t>И ручку, листочек, линейку мне дай.</a:t>
            </a:r>
            <a:br>
              <a:rPr lang="ru-RU" dirty="0"/>
            </a:br>
            <a:r>
              <a:rPr lang="ru-RU" dirty="0"/>
              <a:t>Конечно, соседка Мартышку спасла</a:t>
            </a:r>
            <a:br>
              <a:rPr lang="ru-RU" dirty="0"/>
            </a:br>
            <a:r>
              <a:rPr lang="ru-RU" dirty="0"/>
              <a:t>И в просьбе такой отказать не смогла.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Но всё-таки в будущем, дети, учтите:</a:t>
            </a:r>
            <a:br>
              <a:rPr lang="ru-RU" dirty="0"/>
            </a:br>
            <a:r>
              <a:rPr lang="ru-RU" dirty="0"/>
              <a:t>В портфеле с собою всегда приносите</a:t>
            </a:r>
            <a:br>
              <a:rPr lang="ru-RU" dirty="0"/>
            </a:br>
            <a:r>
              <a:rPr lang="ru-RU" dirty="0"/>
              <a:t>Все вещи, что в школе бывают нужны.</a:t>
            </a:r>
            <a:br>
              <a:rPr lang="ru-RU" dirty="0"/>
            </a:br>
            <a:r>
              <a:rPr lang="ru-RU" dirty="0"/>
              <a:t>Вы их никогда забывать не должны!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3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Береги школьные учебники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Главный помощник в учёбе – учебник.</a:t>
            </a:r>
            <a:br>
              <a:rPr lang="ru-RU" dirty="0"/>
            </a:br>
            <a:r>
              <a:rPr lang="ru-RU" dirty="0"/>
              <a:t>Он молчаливый и добрый волшебник,</a:t>
            </a:r>
            <a:br>
              <a:rPr lang="ru-RU" dirty="0"/>
            </a:br>
            <a:r>
              <a:rPr lang="ru-RU" dirty="0"/>
              <a:t>Знания мудрые вечно хранит.</a:t>
            </a:r>
            <a:br>
              <a:rPr lang="ru-RU" dirty="0"/>
            </a:br>
            <a:r>
              <a:rPr lang="ru-RU" dirty="0"/>
              <a:t>Ты сбереги его праздничный вид!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Сразу в обложку его оберни,</a:t>
            </a:r>
            <a:br>
              <a:rPr lang="ru-RU" dirty="0"/>
            </a:br>
            <a:r>
              <a:rPr lang="ru-RU" dirty="0"/>
              <a:t>Ручкой не пачкай, не рви и не мни.</a:t>
            </a:r>
            <a:br>
              <a:rPr lang="ru-RU" dirty="0"/>
            </a:br>
            <a:r>
              <a:rPr lang="ru-RU" dirty="0"/>
              <a:t>Славный учебник научит всему –</a:t>
            </a:r>
            <a:br>
              <a:rPr lang="ru-RU" dirty="0"/>
            </a:br>
            <a:r>
              <a:rPr lang="ru-RU" dirty="0"/>
              <a:t>Будь благодарен за это ему!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468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Береги школьное имущество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Волчонок в классе развлекался,</a:t>
            </a:r>
            <a:br>
              <a:rPr lang="ru-RU" dirty="0"/>
            </a:br>
            <a:r>
              <a:rPr lang="ru-RU" dirty="0"/>
              <a:t>На стуле без конца качался,</a:t>
            </a:r>
            <a:br>
              <a:rPr lang="ru-RU" dirty="0"/>
            </a:br>
            <a:r>
              <a:rPr lang="ru-RU" dirty="0"/>
              <a:t>На стенах мелом рисовал</a:t>
            </a:r>
            <a:br>
              <a:rPr lang="ru-RU" dirty="0"/>
            </a:br>
            <a:r>
              <a:rPr lang="ru-RU" dirty="0"/>
              <a:t>И дверь ногою открывал.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Его ребята окружили,</a:t>
            </a:r>
            <a:br>
              <a:rPr lang="ru-RU" dirty="0"/>
            </a:br>
            <a:r>
              <a:rPr lang="ru-RU" dirty="0"/>
              <a:t>Волчонку строго объяснили:</a:t>
            </a:r>
            <a:br>
              <a:rPr lang="ru-RU" dirty="0"/>
            </a:br>
            <a:r>
              <a:rPr lang="ru-RU" dirty="0"/>
              <a:t>– Нам школа – это дом второй,</a:t>
            </a:r>
            <a:br>
              <a:rPr lang="ru-RU" dirty="0"/>
            </a:br>
            <a:r>
              <a:rPr lang="ru-RU" dirty="0"/>
              <a:t>Всему здесь учат нас с тобой,</a:t>
            </a:r>
            <a:br>
              <a:rPr lang="ru-RU" dirty="0"/>
            </a:br>
            <a:r>
              <a:rPr lang="ru-RU" dirty="0"/>
              <a:t>И мы беречь её должны –</a:t>
            </a:r>
            <a:br>
              <a:rPr lang="ru-RU" dirty="0"/>
            </a:br>
            <a:r>
              <a:rPr lang="ru-RU" dirty="0"/>
              <a:t>Нам хулиганы не нужны!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Сиди за партой спокойно, не вертись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Сидит за партою Лисица,</a:t>
            </a:r>
            <a:br>
              <a:rPr lang="ru-RU" dirty="0"/>
            </a:br>
            <a:r>
              <a:rPr lang="ru-RU" dirty="0"/>
              <a:t>Но ей спокойно не сидится:</a:t>
            </a:r>
            <a:br>
              <a:rPr lang="ru-RU" dirty="0"/>
            </a:br>
            <a:r>
              <a:rPr lang="ru-RU" dirty="0"/>
              <a:t>Она то шубку поправляет,</a:t>
            </a:r>
            <a:br>
              <a:rPr lang="ru-RU" dirty="0"/>
            </a:br>
            <a:r>
              <a:rPr lang="ru-RU" dirty="0"/>
              <a:t>То время по часам сверяет,</a:t>
            </a:r>
            <a:br>
              <a:rPr lang="ru-RU" dirty="0"/>
            </a:br>
            <a:r>
              <a:rPr lang="ru-RU" dirty="0"/>
              <a:t>То обернётся посмотреть,</a:t>
            </a:r>
            <a:br>
              <a:rPr lang="ru-RU" dirty="0"/>
            </a:br>
            <a:r>
              <a:rPr lang="ru-RU" dirty="0"/>
              <a:t>Что пишет в дневнике Медведь.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Вся извертелась, искрутилась</a:t>
            </a:r>
            <a:br>
              <a:rPr lang="ru-RU" dirty="0"/>
            </a:br>
            <a:r>
              <a:rPr lang="ru-RU" dirty="0"/>
              <a:t>И ничему не научилась.</a:t>
            </a:r>
            <a:br>
              <a:rPr lang="ru-RU" dirty="0"/>
            </a:br>
            <a:r>
              <a:rPr lang="ru-RU" dirty="0"/>
              <a:t>Вот потому-то, как Лисица,</a:t>
            </a:r>
            <a:br>
              <a:rPr lang="ru-RU" dirty="0"/>
            </a:br>
            <a:r>
              <a:rPr lang="ru-RU" dirty="0"/>
              <a:t>Вам отвлекаться не годится.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1986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Не скрывай от родителей плохие отметки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Зайчик «двойку» получил,</a:t>
            </a:r>
            <a:br>
              <a:rPr lang="ru-RU" dirty="0"/>
            </a:br>
            <a:r>
              <a:rPr lang="ru-RU" dirty="0"/>
              <a:t>Скрыть её от всех решил,</a:t>
            </a:r>
            <a:br>
              <a:rPr lang="ru-RU" dirty="0"/>
            </a:br>
            <a:r>
              <a:rPr lang="ru-RU" dirty="0"/>
              <a:t>Дома маме не сказал,</a:t>
            </a:r>
            <a:br>
              <a:rPr lang="ru-RU" dirty="0"/>
            </a:br>
            <a:r>
              <a:rPr lang="ru-RU" dirty="0"/>
              <a:t>Так в секрете и держал.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Мама всё равно узнала,</a:t>
            </a:r>
            <a:br>
              <a:rPr lang="ru-RU" dirty="0"/>
            </a:br>
            <a:r>
              <a:rPr lang="ru-RU" dirty="0"/>
              <a:t>Сына сильно отругала</a:t>
            </a:r>
            <a:br>
              <a:rPr lang="ru-RU" dirty="0"/>
            </a:br>
            <a:r>
              <a:rPr lang="ru-RU" dirty="0"/>
              <a:t>И сказала: – Так и знай,</a:t>
            </a:r>
            <a:br>
              <a:rPr lang="ru-RU" dirty="0"/>
            </a:br>
            <a:r>
              <a:rPr lang="ru-RU" dirty="0"/>
              <a:t>Будет «двойка» – не скрывай,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не прячь, как мышка в норку.</a:t>
            </a:r>
            <a:br>
              <a:rPr lang="ru-RU" dirty="0"/>
            </a:br>
            <a:r>
              <a:rPr lang="ru-RU" dirty="0"/>
              <a:t>Заслужи быстрей «пятёрку»,</a:t>
            </a:r>
            <a:br>
              <a:rPr lang="ru-RU" dirty="0"/>
            </a:br>
            <a:r>
              <a:rPr lang="ru-RU" dirty="0"/>
              <a:t>Я тогда довольна буду</a:t>
            </a:r>
            <a:br>
              <a:rPr lang="ru-RU" dirty="0"/>
            </a:br>
            <a:r>
              <a:rPr lang="ru-RU" dirty="0"/>
              <a:t>И о «двойке» позабуду.</a:t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4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Используй портфель по назначению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3400" dirty="0"/>
              <a:t>С портфелем слон не расставался:</a:t>
            </a:r>
            <a:br>
              <a:rPr lang="ru-RU" sz="3400" dirty="0"/>
            </a:br>
            <a:r>
              <a:rPr lang="ru-RU" sz="3400" dirty="0"/>
              <a:t>На нём с горы зимой катался,</a:t>
            </a:r>
            <a:br>
              <a:rPr lang="ru-RU" sz="3400" dirty="0"/>
            </a:br>
            <a:r>
              <a:rPr lang="ru-RU" sz="3400" dirty="0"/>
              <a:t>Им, как мячом, в футбол играл,</a:t>
            </a:r>
            <a:br>
              <a:rPr lang="ru-RU" sz="3400" dirty="0"/>
            </a:br>
            <a:r>
              <a:rPr lang="ru-RU" sz="3400" dirty="0"/>
              <a:t>На нём удар тренировал.</a:t>
            </a:r>
            <a:br>
              <a:rPr lang="ru-RU" sz="3400" dirty="0"/>
            </a:b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Портфель терпел, трещал, крепился,</a:t>
            </a:r>
            <a:br>
              <a:rPr lang="ru-RU" sz="3400" dirty="0"/>
            </a:br>
            <a:r>
              <a:rPr lang="ru-RU" sz="3400" dirty="0"/>
              <a:t>Потом на части развалился.</a:t>
            </a:r>
            <a:br>
              <a:rPr lang="ru-RU" sz="3400" dirty="0"/>
            </a:br>
            <a:r>
              <a:rPr lang="ru-RU" sz="3400" dirty="0"/>
              <a:t>Совсем теперь не годен он…</a:t>
            </a:r>
            <a:br>
              <a:rPr lang="ru-RU" sz="3400" dirty="0"/>
            </a:br>
            <a:r>
              <a:rPr lang="ru-RU" sz="3400" dirty="0"/>
              <a:t>А с чем же в школу завтра, Слон?</a:t>
            </a:r>
            <a:br>
              <a:rPr lang="ru-RU" sz="3400" dirty="0"/>
            </a:b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Об этом и веду я речь, –</a:t>
            </a:r>
            <a:br>
              <a:rPr lang="ru-RU" sz="3400" dirty="0"/>
            </a:br>
            <a:r>
              <a:rPr lang="ru-RU" sz="3400" dirty="0"/>
              <a:t>Вам нужно свой портфель беречь!</a:t>
            </a:r>
            <a:br>
              <a:rPr lang="ru-RU" sz="3400" dirty="0"/>
            </a:br>
            <a:r>
              <a:rPr lang="ru-RU" sz="3400" dirty="0"/>
              <a:t/>
            </a:r>
            <a:br>
              <a:rPr lang="ru-RU" sz="3400" dirty="0"/>
            </a:br>
            <a:endParaRPr lang="ru-RU" sz="3400" dirty="0"/>
          </a:p>
        </p:txBody>
      </p:sp>
      <p:pic>
        <p:nvPicPr>
          <p:cNvPr id="9218" name="Picture 2" descr="C:\Users\1\Favorites\Downloads\quill_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376263" cy="5229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</TotalTime>
  <Words>100</Words>
  <Application>Microsoft Office PowerPoint</Application>
  <PresentationFormat>Экран (4:3)</PresentationFormat>
  <Paragraphs>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2014-02-11T19:39:51Z</dcterms:created>
  <dcterms:modified xsi:type="dcterms:W3CDTF">2014-02-11T20:43:21Z</dcterms:modified>
</cp:coreProperties>
</file>