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theme/theme4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5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1" r:id="rId1"/>
    <p:sldMasterId id="2147483662" r:id="rId2"/>
    <p:sldMasterId id="2147483663" r:id="rId3"/>
    <p:sldMasterId id="2147483665" r:id="rId4"/>
    <p:sldMasterId id="2147483715" r:id="rId5"/>
    <p:sldMasterId id="2147483727" r:id="rId6"/>
  </p:sldMasterIdLst>
  <p:notesMasterIdLst>
    <p:notesMasterId r:id="rId29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</p:sldIdLst>
  <p:sldSz cx="9144000" cy="6858000" type="screen4x3"/>
  <p:notesSz cx="6858000" cy="9144000"/>
  <p:embeddedFontLst>
    <p:embeddedFont>
      <p:font typeface="Trebuchet MS" pitchFamily="34" charset="0"/>
      <p:regular r:id="rId30"/>
      <p:bold r:id="rId31"/>
      <p:italic r:id="rId32"/>
      <p:boldItalic r:id="rId33"/>
    </p:embeddedFont>
    <p:embeddedFont>
      <p:font typeface="Georgia" pitchFamily="18" charset="0"/>
      <p:regular r:id="rId34"/>
      <p:bold r:id="rId35"/>
      <p:italic r:id="rId36"/>
      <p:boldItalic r:id="rId37"/>
    </p:embeddedFont>
    <p:embeddedFont>
      <p:font typeface="Corbel" pitchFamily="34" charset="0"/>
      <p:regular r:id="rId38"/>
      <p:bold r:id="rId39"/>
      <p:italic r:id="rId40"/>
      <p:boldItalic r:id="rId41"/>
    </p:embeddedFont>
    <p:embeddedFont>
      <p:font typeface="Aharoni" pitchFamily="2" charset="-79"/>
      <p:bold r:id="rId42"/>
    </p:embeddedFont>
    <p:embeddedFont>
      <p:font typeface="Candara" pitchFamily="34" charset="0"/>
      <p:regular r:id="rId43"/>
      <p:bold r:id="rId44"/>
      <p:italic r:id="rId45"/>
      <p:boldItalic r:id="rId4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106" d="100"/>
          <a:sy n="106" d="100"/>
        </p:scale>
        <p:origin x="-85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font" Target="fonts/font10.fntdata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34" Type="http://schemas.openxmlformats.org/officeDocument/2006/relationships/font" Target="fonts/font5.fntdata"/><Relationship Id="rId42" Type="http://schemas.openxmlformats.org/officeDocument/2006/relationships/font" Target="fonts/font13.fntdata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font" Target="fonts/font4.fntdata"/><Relationship Id="rId38" Type="http://schemas.openxmlformats.org/officeDocument/2006/relationships/font" Target="fonts/font9.fntdata"/><Relationship Id="rId46" Type="http://schemas.openxmlformats.org/officeDocument/2006/relationships/font" Target="fonts/font17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notesMaster" Target="notesMasters/notesMaster1.xml"/><Relationship Id="rId41" Type="http://schemas.openxmlformats.org/officeDocument/2006/relationships/font" Target="fonts/font12.fntdata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font" Target="fonts/font3.fntdata"/><Relationship Id="rId37" Type="http://schemas.openxmlformats.org/officeDocument/2006/relationships/font" Target="fonts/font8.fntdata"/><Relationship Id="rId40" Type="http://schemas.openxmlformats.org/officeDocument/2006/relationships/font" Target="fonts/font11.fntdata"/><Relationship Id="rId45" Type="http://schemas.openxmlformats.org/officeDocument/2006/relationships/font" Target="fonts/font16.fntdata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font" Target="fonts/font7.fntdata"/><Relationship Id="rId49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font" Target="fonts/font2.fntdata"/><Relationship Id="rId44" Type="http://schemas.openxmlformats.org/officeDocument/2006/relationships/font" Target="fonts/font15.fntdata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font" Target="fonts/font1.fntdata"/><Relationship Id="rId35" Type="http://schemas.openxmlformats.org/officeDocument/2006/relationships/font" Target="fonts/font6.fntdata"/><Relationship Id="rId43" Type="http://schemas.openxmlformats.org/officeDocument/2006/relationships/font" Target="fonts/font14.fntdata"/><Relationship Id="rId48" Type="http://schemas.openxmlformats.org/officeDocument/2006/relationships/viewProps" Target="viewProps.xml"/><Relationship Id="rId8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Shape 4"/>
          <p:cNvSpPr txBox="1">
            <a:spLocks noGrp="1"/>
          </p:cNvSpPr>
          <p:nvPr>
            <p:ph type="dt" idx="10"/>
          </p:nvPr>
        </p:nvSpPr>
        <p:spPr>
          <a:xfrm>
            <a:off x="3884612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Shape 5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ftr" idx="11"/>
          </p:nvPr>
        </p:nvSpPr>
        <p:spPr>
          <a:xfrm>
            <a:off x="0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ru-RU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05142636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" name="Shape 13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Shape 2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8" name="Shape 22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Shape 23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9" name="Shape 23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Shape 25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5" name="Shape 25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Shape 27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1" name="Shape 27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Shape 28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7" name="Shape 28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Shape 30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3" name="Shape 30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Shape 31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9" name="Shape 31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Shape 3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5" name="Shape 33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Shape 35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1" name="Shape 35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Shape 36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7" name="Shape 36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5" name="Shape 14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Shape 38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3" name="Shape 38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Shape 39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7" name="Shape 39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Shape 40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5" name="Shape 40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4" name="Shape 15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6" name="Shape 16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hape 17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0" name="Shape 18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9" name="Shape 18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8" name="Shape 19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Shape 20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7" name="Shape 20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Shape 22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2" name="Shape 22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Заголовок раздела" type="secHead">
  <p:cSld name="SECTION_HEADER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 txBox="1"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700" b="1" i="0" u="none" strike="noStrike" cap="none">
                <a:solidFill>
                  <a:srgbClr val="7BF616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500" b="1" i="0" u="none" strike="noStrike" cap="none">
                <a:solidFill>
                  <a:srgbClr val="7BF616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500" b="1" i="0" u="none" strike="noStrike" cap="none">
                <a:solidFill>
                  <a:srgbClr val="7BF616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500" b="1" i="0" u="none" strike="noStrike" cap="none">
                <a:solidFill>
                  <a:srgbClr val="7BF616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500" b="1" i="0" u="none" strike="noStrike" cap="none">
                <a:solidFill>
                  <a:srgbClr val="7BF616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500" b="1" i="0" u="none" strike="noStrike" cap="none">
                <a:solidFill>
                  <a:srgbClr val="7BF616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500" b="1" i="0" u="none" strike="noStrike" cap="none">
                <a:solidFill>
                  <a:srgbClr val="7BF616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500" b="1" i="0" u="none" strike="noStrike" cap="none">
                <a:solidFill>
                  <a:srgbClr val="7BF616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500" b="1" i="0" u="none" strike="noStrike" cap="none">
                <a:solidFill>
                  <a:srgbClr val="7BF616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None/>
              <a:defRPr sz="20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914400" marR="0" lvl="1" indent="-228600" algn="l" rtl="0">
              <a:spcBef>
                <a:spcPts val="360"/>
              </a:spcBef>
              <a:spcAft>
                <a:spcPts val="0"/>
              </a:spcAft>
              <a:buClr>
                <a:schemeClr val="accent2"/>
              </a:buClr>
              <a:buSzPts val="1620"/>
              <a:buFont typeface="Noto Sans Symbols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1371600" marR="0" lvl="2" indent="-228600" algn="l" rtl="0">
              <a:spcBef>
                <a:spcPts val="320"/>
              </a:spcBef>
              <a:spcAft>
                <a:spcPts val="0"/>
              </a:spcAft>
              <a:buClr>
                <a:srgbClr val="FEB80A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828800" marR="0" lvl="3" indent="-228600" algn="l" rtl="0">
              <a:spcBef>
                <a:spcPts val="280"/>
              </a:spcBef>
              <a:spcAft>
                <a:spcPts val="0"/>
              </a:spcAft>
              <a:buClr>
                <a:srgbClr val="00ADDC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2286000" marR="0" lvl="4" indent="-228600" algn="l" rtl="0">
              <a:spcBef>
                <a:spcPts val="280"/>
              </a:spcBef>
              <a:spcAft>
                <a:spcPts val="0"/>
              </a:spcAft>
              <a:buClr>
                <a:srgbClr val="738AC8"/>
              </a:buClr>
              <a:buSzPts val="1400"/>
              <a:buFont typeface="Noto Sans Symbols"/>
              <a:buNone/>
              <a:defRPr sz="14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2743200" marR="0" lvl="5" indent="-228600" algn="l" rtl="0">
              <a:spcBef>
                <a:spcPts val="28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Noto Sans Symbols"/>
              <a:buNone/>
              <a:defRPr sz="14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3200400" marR="0" lvl="6" indent="-228600" algn="l" rtl="0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sz="14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3657600" marR="0" lvl="7" indent="-228600" algn="l" rtl="0">
              <a:spcBef>
                <a:spcPts val="28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Noto Sans Symbols"/>
              <a:buNone/>
              <a:defRPr sz="14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4114800" marR="0" lvl="8" indent="-228600" algn="l" rtl="0">
              <a:spcBef>
                <a:spcPts val="28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Noto Sans Symbols"/>
              <a:buNone/>
              <a:defRPr sz="14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dt" idx="10"/>
          </p:nvPr>
        </p:nvSpPr>
        <p:spPr>
          <a:xfrm>
            <a:off x="457200" y="6477000"/>
            <a:ext cx="2133600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ftr" idx="11"/>
          </p:nvPr>
        </p:nvSpPr>
        <p:spPr>
          <a:xfrm>
            <a:off x="2640012" y="6477000"/>
            <a:ext cx="5508625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sldNum" idx="12"/>
          </p:nvPr>
        </p:nvSpPr>
        <p:spPr>
          <a:xfrm>
            <a:off x="8204200" y="6477000"/>
            <a:ext cx="733425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sz="1200" b="0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sz="1200" b="0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sz="1200" b="0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sz="1200" b="0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sz="1200" b="0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sz="1200" b="0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sz="1200" b="0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sz="1200" b="0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sz="1200" b="0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‹#›</a:t>
            </a:fld>
            <a:endParaRPr lang="ru-RU" sz="140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‹#›</a:t>
            </a:fld>
            <a:endParaRPr lang="ru-RU" sz="140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‹#›</a:t>
            </a:fld>
            <a:endParaRPr lang="ru-RU" sz="1400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‹#›</a:t>
            </a:fld>
            <a:endParaRPr lang="ru-RU" sz="140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‹#›</a:t>
            </a:fld>
            <a:endParaRPr lang="ru-RU" sz="1400">
              <a:solidFill>
                <a:srgbClr val="000000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‹#›</a:t>
            </a:fld>
            <a:endParaRPr lang="ru-RU" sz="1400">
              <a:solidFill>
                <a:srgbClr val="000000"/>
              </a:solidFill>
            </a:endParaRPr>
          </a:p>
        </p:txBody>
      </p:sp>
    </p:spTree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‹#›</a:t>
            </a:fld>
            <a:endParaRPr lang="ru-RU" sz="1400">
              <a:solidFill>
                <a:srgbClr val="000000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Пустой слайд" type="blank">
  <p:cSld name="BLANK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>
            <a:spLocks noGrp="1"/>
          </p:cNvSpPr>
          <p:nvPr>
            <p:ph type="dt" idx="10"/>
          </p:nvPr>
        </p:nvSpPr>
        <p:spPr>
          <a:xfrm>
            <a:off x="457200" y="6477000"/>
            <a:ext cx="2133600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6" name="Shape 86"/>
          <p:cNvSpPr txBox="1">
            <a:spLocks noGrp="1"/>
          </p:cNvSpPr>
          <p:nvPr>
            <p:ph type="ftr" idx="11"/>
          </p:nvPr>
        </p:nvSpPr>
        <p:spPr>
          <a:xfrm>
            <a:off x="2640012" y="6477000"/>
            <a:ext cx="5508625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7" name="Shape 87"/>
          <p:cNvSpPr txBox="1">
            <a:spLocks noGrp="1"/>
          </p:cNvSpPr>
          <p:nvPr>
            <p:ph type="sldNum" idx="12"/>
          </p:nvPr>
        </p:nvSpPr>
        <p:spPr>
          <a:xfrm>
            <a:off x="8204200" y="6477000"/>
            <a:ext cx="733425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200"/>
              <a:buFont typeface="Arial"/>
              <a:buNone/>
              <a:defRPr sz="1200" b="0" i="0" u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200"/>
              <a:buFont typeface="Arial"/>
              <a:buNone/>
              <a:defRPr sz="1200" b="0" i="0" u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200"/>
              <a:buFont typeface="Arial"/>
              <a:buNone/>
              <a:defRPr sz="1200" b="0" i="0" u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200"/>
              <a:buFont typeface="Arial"/>
              <a:buNone/>
              <a:defRPr sz="1200" b="0" i="0" u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200"/>
              <a:buFont typeface="Arial"/>
              <a:buNone/>
              <a:defRPr sz="1200" b="0" i="0" u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200"/>
              <a:buFont typeface="Arial"/>
              <a:buNone/>
              <a:defRPr sz="1200" b="0" i="0" u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200"/>
              <a:buFont typeface="Arial"/>
              <a:buNone/>
              <a:defRPr sz="1200" b="0" i="0" u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200"/>
              <a:buFont typeface="Arial"/>
              <a:buNone/>
              <a:defRPr sz="1200" b="0" i="0" u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200"/>
              <a:buFont typeface="Arial"/>
              <a:buNone/>
              <a:defRPr sz="1200" b="0" i="0" u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‹#›</a:t>
            </a:fld>
            <a:endParaRPr lang="ru-RU" sz="1400">
              <a:solidFill>
                <a:srgbClr val="000000"/>
              </a:solidFill>
            </a:endParaRPr>
          </a:p>
        </p:txBody>
      </p:sp>
    </p:spTree>
  </p:cSld>
  <p:clrMapOvr>
    <a:masterClrMapping/>
  </p:clrMapOvr>
  <p:hf sldNum="0"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‹#›</a:t>
            </a:fld>
            <a:endParaRPr lang="ru-RU" sz="1400">
              <a:solidFill>
                <a:srgbClr val="000000"/>
              </a:solidFill>
            </a:endParaRPr>
          </a:p>
        </p:txBody>
      </p:sp>
    </p:spTree>
  </p:cSld>
  <p:clrMapOvr>
    <a:masterClrMapping/>
  </p:clrMapOvr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‹#›</a:t>
            </a:fld>
            <a:endParaRPr lang="ru-RU" sz="1400">
              <a:solidFill>
                <a:srgbClr val="000000"/>
              </a:solidFill>
            </a:endParaRPr>
          </a:p>
        </p:txBody>
      </p:sp>
    </p:spTree>
  </p:cSld>
  <p:clrMapOvr>
    <a:masterClrMapping/>
  </p:clrMapOvr>
  <p:hf sldNum="0"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‹#›</a:t>
            </a:fld>
            <a:endParaRPr lang="ru-RU" sz="1400">
              <a:solidFill>
                <a:srgbClr val="000000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‹#›</a:t>
            </a:fld>
            <a:endParaRPr lang="ru-RU" sz="1400">
              <a:solidFill>
                <a:srgbClr val="000000"/>
              </a:solidFill>
            </a:endParaRPr>
          </a:p>
        </p:txBody>
      </p:sp>
    </p:spTree>
  </p:cSld>
  <p:clrMapOvr>
    <a:masterClrMapping/>
  </p:clrMapOvr>
  <p:hf sldNum="0"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‹#›</a:t>
            </a:fld>
            <a:endParaRPr lang="ru-RU" sz="1400">
              <a:solidFill>
                <a:srgbClr val="000000"/>
              </a:solidFill>
            </a:endParaRPr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Объект с подписью" type="objTx">
  <p:cSld name="OBJECT_WITH_CAPTION_TEXT"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rgbClr val="7BF616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500" b="1" i="0" u="none" strike="noStrike" cap="none">
                <a:solidFill>
                  <a:srgbClr val="7BF616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500" b="1" i="0" u="none" strike="noStrike" cap="none">
                <a:solidFill>
                  <a:srgbClr val="7BF616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500" b="1" i="0" u="none" strike="noStrike" cap="none">
                <a:solidFill>
                  <a:srgbClr val="7BF616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500" b="1" i="0" u="none" strike="noStrike" cap="none">
                <a:solidFill>
                  <a:srgbClr val="7BF616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500" b="1" i="0" u="none" strike="noStrike" cap="none">
                <a:solidFill>
                  <a:srgbClr val="7BF616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500" b="1" i="0" u="none" strike="noStrike" cap="none">
                <a:solidFill>
                  <a:srgbClr val="7BF616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500" b="1" i="0" u="none" strike="noStrike" cap="none">
                <a:solidFill>
                  <a:srgbClr val="7BF616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500" b="1" i="0" u="none" strike="noStrike" cap="none">
                <a:solidFill>
                  <a:srgbClr val="7BF616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100" name="Shape 100"/>
          <p:cNvSpPr txBox="1">
            <a:spLocks noGrp="1"/>
          </p:cNvSpPr>
          <p:nvPr>
            <p:ph type="body" idx="1"/>
          </p:nvPr>
        </p:nvSpPr>
        <p:spPr>
          <a:xfrm>
            <a:off x="3019377" y="1743133"/>
            <a:ext cx="5920641" cy="45588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9116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560"/>
              <a:buFont typeface="Noto Sans Symbols"/>
              <a:buChar char="◼"/>
              <a:defRPr sz="32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914400" marR="0" lvl="1" indent="-388619" algn="l" rtl="0">
              <a:spcBef>
                <a:spcPts val="560"/>
              </a:spcBef>
              <a:spcAft>
                <a:spcPts val="0"/>
              </a:spcAft>
              <a:buClr>
                <a:schemeClr val="accent2"/>
              </a:buClr>
              <a:buSzPts val="2520"/>
              <a:buFont typeface="Noto Sans Symbols"/>
              <a:buChar char="▪"/>
              <a:defRPr sz="2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rgbClr val="FEB80A"/>
              </a:buClr>
              <a:buSzPts val="2400"/>
              <a:buFont typeface="Arial"/>
              <a:buChar char="▪"/>
              <a:defRPr sz="2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rgbClr val="00ADDC"/>
              </a:buClr>
              <a:buSzPts val="2000"/>
              <a:buFont typeface="Arial"/>
              <a:buChar char="▪"/>
              <a:defRPr sz="20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rgbClr val="738AC8"/>
              </a:buClr>
              <a:buSzPts val="2000"/>
              <a:buFont typeface="Noto Sans Symbols"/>
              <a:buChar char="•"/>
              <a:defRPr sz="20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2000"/>
              <a:buFont typeface="Noto Sans Symbols"/>
              <a:buChar char="⚫"/>
              <a:defRPr sz="20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Noto Sans Symbols"/>
              <a:buChar char="⚫"/>
              <a:defRPr sz="20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Noto Sans Symbols"/>
              <a:buChar char="⚫"/>
              <a:defRPr sz="20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Noto Sans Symbols"/>
              <a:buChar char="⚫"/>
              <a:defRPr sz="20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101" name="Shape 101"/>
          <p:cNvSpPr txBox="1">
            <a:spLocks noGrp="1"/>
          </p:cNvSpPr>
          <p:nvPr>
            <p:ph type="body" idx="2"/>
          </p:nvPr>
        </p:nvSpPr>
        <p:spPr>
          <a:xfrm>
            <a:off x="167838" y="1730018"/>
            <a:ext cx="2468880" cy="457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Noto Sans Symbols"/>
              <a:buNone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914400" marR="0" lvl="1" indent="-228600" algn="l" rtl="0">
              <a:spcBef>
                <a:spcPts val="240"/>
              </a:spcBef>
              <a:spcAft>
                <a:spcPts val="0"/>
              </a:spcAft>
              <a:buClr>
                <a:schemeClr val="accent2"/>
              </a:buClr>
              <a:buSzPts val="1080"/>
              <a:buFont typeface="Noto Sans Symbols"/>
              <a:buNone/>
              <a:defRPr sz="12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1371600" marR="0" lvl="2" indent="-228600" algn="l" rtl="0">
              <a:spcBef>
                <a:spcPts val="200"/>
              </a:spcBef>
              <a:spcAft>
                <a:spcPts val="0"/>
              </a:spcAft>
              <a:buClr>
                <a:srgbClr val="FEB80A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828800" marR="0" lvl="3" indent="-228600" algn="l" rtl="0">
              <a:spcBef>
                <a:spcPts val="180"/>
              </a:spcBef>
              <a:spcAft>
                <a:spcPts val="0"/>
              </a:spcAft>
              <a:buClr>
                <a:srgbClr val="00ADDC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2286000" marR="0" lvl="4" indent="-228600" algn="l" rtl="0">
              <a:spcBef>
                <a:spcPts val="180"/>
              </a:spcBef>
              <a:spcAft>
                <a:spcPts val="0"/>
              </a:spcAft>
              <a:buClr>
                <a:srgbClr val="738AC8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2743200" marR="0" lvl="5" indent="-228600" algn="l" rtl="0">
              <a:spcBef>
                <a:spcPts val="180"/>
              </a:spcBef>
              <a:spcAft>
                <a:spcPts val="0"/>
              </a:spcAft>
              <a:buClr>
                <a:schemeClr val="accent6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3200400" marR="0" lvl="6" indent="-228600" algn="l" rtl="0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3657600" marR="0" lvl="7" indent="-228600" algn="l" rtl="0">
              <a:spcBef>
                <a:spcPts val="18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4114800" marR="0" lvl="8" indent="-228600" algn="l" rtl="0">
              <a:spcBef>
                <a:spcPts val="180"/>
              </a:spcBef>
              <a:spcAft>
                <a:spcPts val="0"/>
              </a:spcAft>
              <a:buClr>
                <a:schemeClr val="accent3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102" name="Shape 102"/>
          <p:cNvSpPr txBox="1">
            <a:spLocks noGrp="1"/>
          </p:cNvSpPr>
          <p:nvPr>
            <p:ph type="dt" idx="10"/>
          </p:nvPr>
        </p:nvSpPr>
        <p:spPr>
          <a:xfrm>
            <a:off x="457200" y="6477000"/>
            <a:ext cx="2133600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3" name="Shape 103"/>
          <p:cNvSpPr txBox="1">
            <a:spLocks noGrp="1"/>
          </p:cNvSpPr>
          <p:nvPr>
            <p:ph type="ftr" idx="11"/>
          </p:nvPr>
        </p:nvSpPr>
        <p:spPr>
          <a:xfrm>
            <a:off x="2640012" y="6477000"/>
            <a:ext cx="5508625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4" name="Shape 104"/>
          <p:cNvSpPr txBox="1">
            <a:spLocks noGrp="1"/>
          </p:cNvSpPr>
          <p:nvPr>
            <p:ph type="sldNum" idx="12"/>
          </p:nvPr>
        </p:nvSpPr>
        <p:spPr>
          <a:xfrm>
            <a:off x="8204200" y="6477000"/>
            <a:ext cx="733425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200"/>
              <a:buFont typeface="Arial"/>
              <a:buNone/>
              <a:defRPr sz="1200" b="0" i="0" u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200"/>
              <a:buFont typeface="Arial"/>
              <a:buNone/>
              <a:defRPr sz="1200" b="0" i="0" u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200"/>
              <a:buFont typeface="Arial"/>
              <a:buNone/>
              <a:defRPr sz="1200" b="0" i="0" u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200"/>
              <a:buFont typeface="Arial"/>
              <a:buNone/>
              <a:defRPr sz="1200" b="0" i="0" u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200"/>
              <a:buFont typeface="Arial"/>
              <a:buNone/>
              <a:defRPr sz="1200" b="0" i="0" u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200"/>
              <a:buFont typeface="Arial"/>
              <a:buNone/>
              <a:defRPr sz="1200" b="0" i="0" u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200"/>
              <a:buFont typeface="Arial"/>
              <a:buNone/>
              <a:defRPr sz="1200" b="0" i="0" u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200"/>
              <a:buFont typeface="Arial"/>
              <a:buNone/>
              <a:defRPr sz="1200" b="0" i="0" u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200"/>
              <a:buFont typeface="Arial"/>
              <a:buNone/>
              <a:defRPr sz="1200" b="0" i="0" u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Вертикальный заголовок и текст" type="vertTitleAndTx">
  <p:cSld name="VERTICAL_TITLE_AND_VERTICAL_TEXT"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 txBox="1">
            <a:spLocks noGrp="1"/>
          </p:cNvSpPr>
          <p:nvPr>
            <p:ph type="title"/>
          </p:nvPr>
        </p:nvSpPr>
        <p:spPr>
          <a:xfrm rot="5400000">
            <a:off x="4808537" y="2247903"/>
            <a:ext cx="5851525" cy="190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500" b="1" i="0" u="none" strike="noStrike" cap="none">
                <a:solidFill>
                  <a:srgbClr val="7BF616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500" b="1" i="0" u="none" strike="noStrike" cap="none">
                <a:solidFill>
                  <a:srgbClr val="7BF616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500" b="1" i="0" u="none" strike="noStrike" cap="none">
                <a:solidFill>
                  <a:srgbClr val="7BF616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500" b="1" i="0" u="none" strike="noStrike" cap="none">
                <a:solidFill>
                  <a:srgbClr val="7BF616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500" b="1" i="0" u="none" strike="noStrike" cap="none">
                <a:solidFill>
                  <a:srgbClr val="7BF616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500" b="1" i="0" u="none" strike="noStrike" cap="none">
                <a:solidFill>
                  <a:srgbClr val="7BF616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500" b="1" i="0" u="none" strike="noStrike" cap="none">
                <a:solidFill>
                  <a:srgbClr val="7BF616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500" b="1" i="0" u="none" strike="noStrike" cap="none">
                <a:solidFill>
                  <a:srgbClr val="7BF616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500" b="1" i="0" u="none" strike="noStrike" cap="none">
                <a:solidFill>
                  <a:srgbClr val="7BF616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132" name="Shape 132"/>
          <p:cNvSpPr txBox="1">
            <a:spLocks noGrp="1"/>
          </p:cNvSpPr>
          <p:nvPr>
            <p:ph type="body" idx="1"/>
          </p:nvPr>
        </p:nvSpPr>
        <p:spPr>
          <a:xfrm rot="5400000">
            <a:off x="541338" y="220663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9116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560"/>
              <a:buFont typeface="Noto Sans Symbols"/>
              <a:buChar char="◼"/>
              <a:defRPr sz="32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914400" marR="0" lvl="1" indent="-388619" algn="l" rtl="0">
              <a:spcBef>
                <a:spcPts val="560"/>
              </a:spcBef>
              <a:spcAft>
                <a:spcPts val="0"/>
              </a:spcAft>
              <a:buClr>
                <a:schemeClr val="accent2"/>
              </a:buClr>
              <a:buSzPts val="2520"/>
              <a:buFont typeface="Noto Sans Symbols"/>
              <a:buChar char="▪"/>
              <a:defRPr sz="2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rgbClr val="FEB80A"/>
              </a:buClr>
              <a:buSzPts val="2400"/>
              <a:buFont typeface="Arial"/>
              <a:buChar char="▪"/>
              <a:defRPr sz="2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rgbClr val="00ADDC"/>
              </a:buClr>
              <a:buSzPts val="2000"/>
              <a:buFont typeface="Arial"/>
              <a:buChar char="▪"/>
              <a:defRPr sz="20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rgbClr val="738AC8"/>
              </a:buClr>
              <a:buSzPts val="2000"/>
              <a:buFont typeface="Noto Sans Symbols"/>
              <a:buChar char="•"/>
              <a:defRPr sz="20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2000"/>
              <a:buFont typeface="Noto Sans Symbols"/>
              <a:buChar char="⚫"/>
              <a:defRPr sz="20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3200400" marR="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Char char="⚫"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3657600" marR="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Noto Sans Symbols"/>
              <a:buChar char="⚫"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4114800" marR="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Noto Sans Symbols"/>
              <a:buChar char="⚫"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133" name="Shape 133"/>
          <p:cNvSpPr txBox="1">
            <a:spLocks noGrp="1"/>
          </p:cNvSpPr>
          <p:nvPr>
            <p:ph type="dt" idx="10"/>
          </p:nvPr>
        </p:nvSpPr>
        <p:spPr>
          <a:xfrm>
            <a:off x="457200" y="6477000"/>
            <a:ext cx="2133600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4" name="Shape 134"/>
          <p:cNvSpPr txBox="1">
            <a:spLocks noGrp="1"/>
          </p:cNvSpPr>
          <p:nvPr>
            <p:ph type="ftr" idx="11"/>
          </p:nvPr>
        </p:nvSpPr>
        <p:spPr>
          <a:xfrm>
            <a:off x="2640012" y="6376987"/>
            <a:ext cx="383698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5" name="Shape 135"/>
          <p:cNvSpPr txBox="1">
            <a:spLocks noGrp="1"/>
          </p:cNvSpPr>
          <p:nvPr>
            <p:ph type="sldNum" idx="12"/>
          </p:nvPr>
        </p:nvSpPr>
        <p:spPr>
          <a:xfrm>
            <a:off x="8204200" y="6477000"/>
            <a:ext cx="733425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200"/>
              <a:buFont typeface="Arial"/>
              <a:buNone/>
              <a:defRPr sz="1200" b="0" i="0" u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200"/>
              <a:buFont typeface="Arial"/>
              <a:buNone/>
              <a:defRPr sz="1200" b="0" i="0" u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200"/>
              <a:buFont typeface="Arial"/>
              <a:buNone/>
              <a:defRPr sz="1200" b="0" i="0" u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200"/>
              <a:buFont typeface="Arial"/>
              <a:buNone/>
              <a:defRPr sz="1200" b="0" i="0" u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200"/>
              <a:buFont typeface="Arial"/>
              <a:buNone/>
              <a:defRPr sz="1200" b="0" i="0" u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200"/>
              <a:buFont typeface="Arial"/>
              <a:buNone/>
              <a:defRPr sz="1200" b="0" i="0" u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200"/>
              <a:buFont typeface="Arial"/>
              <a:buNone/>
              <a:defRPr sz="1200" b="0" i="0" u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200"/>
              <a:buFont typeface="Arial"/>
              <a:buNone/>
              <a:defRPr sz="1200" b="0" i="0" u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200"/>
              <a:buFont typeface="Arial"/>
              <a:buNone/>
              <a:defRPr sz="1200" b="0" i="0" u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‹#›</a:t>
            </a:fld>
            <a:endParaRPr lang="ru-RU" sz="1400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‹#›</a:t>
            </a:fld>
            <a:endParaRPr lang="ru-RU" sz="140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/>
          <p:nvPr/>
        </p:nvSpPr>
        <p:spPr>
          <a:xfrm>
            <a:off x="0" y="0"/>
            <a:ext cx="9144000" cy="2601912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" name="Shape 66"/>
          <p:cNvSpPr txBox="1"/>
          <p:nvPr/>
        </p:nvSpPr>
        <p:spPr>
          <a:xfrm>
            <a:off x="0" y="2601912"/>
            <a:ext cx="9144000" cy="46037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63500" dist="10160" dir="5400000">
              <a:srgbClr val="000000">
                <a:alpha val="59607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Shape 67"/>
          <p:cNvSpPr txBox="1">
            <a:spLocks noGrp="1"/>
          </p:cNvSpPr>
          <p:nvPr>
            <p:ph type="title"/>
          </p:nvPr>
        </p:nvSpPr>
        <p:spPr>
          <a:xfrm>
            <a:off x="457200" y="152400"/>
            <a:ext cx="8229600" cy="1250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500" b="1" i="0" u="none" strike="noStrike" cap="none">
                <a:solidFill>
                  <a:srgbClr val="7BF616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500" b="1" i="0" u="none" strike="noStrike" cap="none">
                <a:solidFill>
                  <a:srgbClr val="7BF616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500" b="1" i="0" u="none" strike="noStrike" cap="none">
                <a:solidFill>
                  <a:srgbClr val="7BF616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500" b="1" i="0" u="none" strike="noStrike" cap="none">
                <a:solidFill>
                  <a:srgbClr val="7BF616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500" b="1" i="0" u="none" strike="noStrike" cap="none">
                <a:solidFill>
                  <a:srgbClr val="7BF616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500" b="1" i="0" u="none" strike="noStrike" cap="none">
                <a:solidFill>
                  <a:srgbClr val="7BF616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500" b="1" i="0" u="none" strike="noStrike" cap="none">
                <a:solidFill>
                  <a:srgbClr val="7BF616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500" b="1" i="0" u="none" strike="noStrike" cap="none">
                <a:solidFill>
                  <a:srgbClr val="7BF616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500" b="1" i="0" u="none" strike="noStrike" cap="none">
                <a:solidFill>
                  <a:srgbClr val="7BF616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457200" y="1774825"/>
            <a:ext cx="8229600" cy="4625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9116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560"/>
              <a:buFont typeface="Noto Sans Symbols"/>
              <a:buChar char="◼"/>
              <a:defRPr sz="32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914400" marR="0" lvl="1" indent="-388619" algn="l" rtl="0">
              <a:spcBef>
                <a:spcPts val="560"/>
              </a:spcBef>
              <a:spcAft>
                <a:spcPts val="0"/>
              </a:spcAft>
              <a:buClr>
                <a:schemeClr val="accent2"/>
              </a:buClr>
              <a:buSzPts val="2520"/>
              <a:buFont typeface="Noto Sans Symbols"/>
              <a:buChar char="▪"/>
              <a:defRPr sz="2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rgbClr val="FEB80A"/>
              </a:buClr>
              <a:buSzPts val="2400"/>
              <a:buFont typeface="Arial"/>
              <a:buChar char="▪"/>
              <a:defRPr sz="24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rgbClr val="00ADDC"/>
              </a:buClr>
              <a:buSzPts val="2000"/>
              <a:buFont typeface="Arial"/>
              <a:buChar char="▪"/>
              <a:defRPr sz="20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rgbClr val="738AC8"/>
              </a:buClr>
              <a:buSzPts val="2000"/>
              <a:buFont typeface="Noto Sans Symbols"/>
              <a:buChar char="•"/>
              <a:defRPr sz="20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2000"/>
              <a:buFont typeface="Noto Sans Symbols"/>
              <a:buChar char="⚫"/>
              <a:defRPr sz="20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3200400" marR="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Char char="⚫"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3657600" marR="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Noto Sans Symbols"/>
              <a:buChar char="⚫"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4114800" marR="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Noto Sans Symbols"/>
              <a:buChar char="⚫"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dt" idx="10"/>
          </p:nvPr>
        </p:nvSpPr>
        <p:spPr>
          <a:xfrm>
            <a:off x="457200" y="6477000"/>
            <a:ext cx="2133600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ftr" idx="11"/>
          </p:nvPr>
        </p:nvSpPr>
        <p:spPr>
          <a:xfrm>
            <a:off x="2640012" y="6477000"/>
            <a:ext cx="5508625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sldNum" idx="12"/>
          </p:nvPr>
        </p:nvSpPr>
        <p:spPr>
          <a:xfrm>
            <a:off x="8204200" y="6477000"/>
            <a:ext cx="733425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sz="1200" b="0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sz="1200" b="0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sz="1200" b="0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sz="1200" b="0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sz="1200" b="0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sz="1200" b="0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sz="1200" b="0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sz="1200" b="0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sz="1200" b="0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 sz="1400">
              <a:solidFill>
                <a:srgbClr val="000000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4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>
            <a:spLocks noGrp="1"/>
          </p:cNvSpPr>
          <p:nvPr>
            <p:ph type="title"/>
          </p:nvPr>
        </p:nvSpPr>
        <p:spPr>
          <a:xfrm>
            <a:off x="457200" y="152400"/>
            <a:ext cx="8229600" cy="1250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500" b="1" i="0" u="none" strike="noStrike" cap="none">
                <a:solidFill>
                  <a:srgbClr val="7BF616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500" b="1" i="0" u="none" strike="noStrike" cap="none">
                <a:solidFill>
                  <a:srgbClr val="7BF616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500" b="1" i="0" u="none" strike="noStrike" cap="none">
                <a:solidFill>
                  <a:srgbClr val="7BF616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500" b="1" i="0" u="none" strike="noStrike" cap="none">
                <a:solidFill>
                  <a:srgbClr val="7BF616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500" b="1" i="0" u="none" strike="noStrike" cap="none">
                <a:solidFill>
                  <a:srgbClr val="7BF616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500" b="1" i="0" u="none" strike="noStrike" cap="none">
                <a:solidFill>
                  <a:srgbClr val="7BF616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500" b="1" i="0" u="none" strike="noStrike" cap="none">
                <a:solidFill>
                  <a:srgbClr val="7BF616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500" b="1" i="0" u="none" strike="noStrike" cap="none">
                <a:solidFill>
                  <a:srgbClr val="7BF616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500" b="1" i="0" u="none" strike="noStrike" cap="none">
                <a:solidFill>
                  <a:srgbClr val="7BF616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457200" y="1774825"/>
            <a:ext cx="8229600" cy="4625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9116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560"/>
              <a:buFont typeface="Noto Sans Symbols"/>
              <a:buChar char="◼"/>
              <a:defRPr sz="32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914400" marR="0" lvl="1" indent="-388619" algn="l" rtl="0">
              <a:spcBef>
                <a:spcPts val="560"/>
              </a:spcBef>
              <a:spcAft>
                <a:spcPts val="0"/>
              </a:spcAft>
              <a:buClr>
                <a:schemeClr val="accent2"/>
              </a:buClr>
              <a:buSzPts val="2520"/>
              <a:buFont typeface="Noto Sans Symbols"/>
              <a:buChar char="▪"/>
              <a:defRPr sz="2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rgbClr val="FEB80A"/>
              </a:buClr>
              <a:buSzPts val="2400"/>
              <a:buFont typeface="Arial"/>
              <a:buChar char="▪"/>
              <a:defRPr sz="2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rgbClr val="00ADDC"/>
              </a:buClr>
              <a:buSzPts val="2000"/>
              <a:buFont typeface="Arial"/>
              <a:buChar char="▪"/>
              <a:defRPr sz="20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rgbClr val="738AC8"/>
              </a:buClr>
              <a:buSzPts val="2000"/>
              <a:buFont typeface="Noto Sans Symbols"/>
              <a:buChar char="•"/>
              <a:defRPr sz="20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2000"/>
              <a:buFont typeface="Noto Sans Symbols"/>
              <a:buChar char="⚫"/>
              <a:defRPr sz="20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3200400" marR="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Char char="⚫"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3657600" marR="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Noto Sans Symbols"/>
              <a:buChar char="⚫"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4114800" marR="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Noto Sans Symbols"/>
              <a:buChar char="⚫"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81" name="Shape 81"/>
          <p:cNvSpPr txBox="1">
            <a:spLocks noGrp="1"/>
          </p:cNvSpPr>
          <p:nvPr>
            <p:ph type="dt" idx="10"/>
          </p:nvPr>
        </p:nvSpPr>
        <p:spPr>
          <a:xfrm>
            <a:off x="457200" y="6477000"/>
            <a:ext cx="2133600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2" name="Shape 82"/>
          <p:cNvSpPr txBox="1">
            <a:spLocks noGrp="1"/>
          </p:cNvSpPr>
          <p:nvPr>
            <p:ph type="ftr" idx="11"/>
          </p:nvPr>
        </p:nvSpPr>
        <p:spPr>
          <a:xfrm>
            <a:off x="2640012" y="6477000"/>
            <a:ext cx="5508625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3" name="Shape 83"/>
          <p:cNvSpPr txBox="1">
            <a:spLocks noGrp="1"/>
          </p:cNvSpPr>
          <p:nvPr>
            <p:ph type="sldNum" idx="12"/>
          </p:nvPr>
        </p:nvSpPr>
        <p:spPr>
          <a:xfrm>
            <a:off x="8204200" y="6477000"/>
            <a:ext cx="733425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200"/>
              <a:buFont typeface="Arial"/>
              <a:buNone/>
              <a:defRPr sz="1200" b="0" i="0" u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200"/>
              <a:buFont typeface="Arial"/>
              <a:buNone/>
              <a:defRPr sz="1200" b="0" i="0" u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200"/>
              <a:buFont typeface="Arial"/>
              <a:buNone/>
              <a:defRPr sz="1200" b="0" i="0" u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200"/>
              <a:buFont typeface="Arial"/>
              <a:buNone/>
              <a:defRPr sz="1200" b="0" i="0" u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200"/>
              <a:buFont typeface="Arial"/>
              <a:buNone/>
              <a:defRPr sz="1200" b="0" i="0" u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200"/>
              <a:buFont typeface="Arial"/>
              <a:buNone/>
              <a:defRPr sz="1200" b="0" i="0" u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200"/>
              <a:buFont typeface="Arial"/>
              <a:buNone/>
              <a:defRPr sz="1200" b="0" i="0" u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200"/>
              <a:buFont typeface="Arial"/>
              <a:buNone/>
              <a:defRPr sz="1200" b="0" i="0" u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200"/>
              <a:buFont typeface="Arial"/>
              <a:buNone/>
              <a:defRPr sz="1200" b="0" i="0" u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 sz="1400">
              <a:solidFill>
                <a:srgbClr val="000000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5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/>
          <p:nvPr/>
        </p:nvSpPr>
        <p:spPr>
          <a:xfrm>
            <a:off x="0" y="1436687"/>
            <a:ext cx="9144000" cy="4445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63500" dist="10160" dir="5400000">
              <a:srgbClr val="000000">
                <a:alpha val="59607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" name="Shape 90"/>
          <p:cNvSpPr txBox="1"/>
          <p:nvPr/>
        </p:nvSpPr>
        <p:spPr>
          <a:xfrm>
            <a:off x="0" y="0"/>
            <a:ext cx="9144000" cy="1433512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" name="Shape 91"/>
          <p:cNvSpPr txBox="1"/>
          <p:nvPr/>
        </p:nvSpPr>
        <p:spPr>
          <a:xfrm>
            <a:off x="2855912" y="0"/>
            <a:ext cx="46037" cy="145415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" name="Shape 92"/>
          <p:cNvSpPr txBox="1"/>
          <p:nvPr/>
        </p:nvSpPr>
        <p:spPr>
          <a:xfrm>
            <a:off x="2855912" y="0"/>
            <a:ext cx="46037" cy="145415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" name="Shape 93"/>
          <p:cNvSpPr txBox="1">
            <a:spLocks noGrp="1"/>
          </p:cNvSpPr>
          <p:nvPr>
            <p:ph type="title"/>
          </p:nvPr>
        </p:nvSpPr>
        <p:spPr>
          <a:xfrm>
            <a:off x="457200" y="152400"/>
            <a:ext cx="8229600" cy="1250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500" b="1" i="0" u="none" strike="noStrike" cap="none">
                <a:solidFill>
                  <a:srgbClr val="7BF616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500" b="1" i="0" u="none" strike="noStrike" cap="none">
                <a:solidFill>
                  <a:srgbClr val="7BF616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500" b="1" i="0" u="none" strike="noStrike" cap="none">
                <a:solidFill>
                  <a:srgbClr val="7BF616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500" b="1" i="0" u="none" strike="noStrike" cap="none">
                <a:solidFill>
                  <a:srgbClr val="7BF616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500" b="1" i="0" u="none" strike="noStrike" cap="none">
                <a:solidFill>
                  <a:srgbClr val="7BF616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500" b="1" i="0" u="none" strike="noStrike" cap="none">
                <a:solidFill>
                  <a:srgbClr val="7BF616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500" b="1" i="0" u="none" strike="noStrike" cap="none">
                <a:solidFill>
                  <a:srgbClr val="7BF616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500" b="1" i="0" u="none" strike="noStrike" cap="none">
                <a:solidFill>
                  <a:srgbClr val="7BF616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500" b="1" i="0" u="none" strike="noStrike" cap="none">
                <a:solidFill>
                  <a:srgbClr val="7BF616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94" name="Shape 94"/>
          <p:cNvSpPr txBox="1">
            <a:spLocks noGrp="1"/>
          </p:cNvSpPr>
          <p:nvPr>
            <p:ph type="body" idx="1"/>
          </p:nvPr>
        </p:nvSpPr>
        <p:spPr>
          <a:xfrm>
            <a:off x="457200" y="1774825"/>
            <a:ext cx="8229600" cy="4625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9116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560"/>
              <a:buFont typeface="Noto Sans Symbols"/>
              <a:buChar char="◼"/>
              <a:defRPr sz="32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914400" marR="0" lvl="1" indent="-388619" algn="l" rtl="0">
              <a:spcBef>
                <a:spcPts val="560"/>
              </a:spcBef>
              <a:spcAft>
                <a:spcPts val="0"/>
              </a:spcAft>
              <a:buClr>
                <a:schemeClr val="accent2"/>
              </a:buClr>
              <a:buSzPts val="2520"/>
              <a:buFont typeface="Noto Sans Symbols"/>
              <a:buChar char="▪"/>
              <a:defRPr sz="2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rgbClr val="FEB80A"/>
              </a:buClr>
              <a:buSzPts val="2400"/>
              <a:buFont typeface="Arial"/>
              <a:buChar char="▪"/>
              <a:defRPr sz="2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rgbClr val="00ADDC"/>
              </a:buClr>
              <a:buSzPts val="2000"/>
              <a:buFont typeface="Arial"/>
              <a:buChar char="▪"/>
              <a:defRPr sz="20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rgbClr val="738AC8"/>
              </a:buClr>
              <a:buSzPts val="2000"/>
              <a:buFont typeface="Noto Sans Symbols"/>
              <a:buChar char="•"/>
              <a:defRPr sz="20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2000"/>
              <a:buFont typeface="Noto Sans Symbols"/>
              <a:buChar char="⚫"/>
              <a:defRPr sz="20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3200400" marR="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Char char="⚫"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3657600" marR="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Noto Sans Symbols"/>
              <a:buChar char="⚫"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4114800" marR="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Noto Sans Symbols"/>
              <a:buChar char="⚫"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95" name="Shape 95"/>
          <p:cNvSpPr txBox="1">
            <a:spLocks noGrp="1"/>
          </p:cNvSpPr>
          <p:nvPr>
            <p:ph type="dt" idx="10"/>
          </p:nvPr>
        </p:nvSpPr>
        <p:spPr>
          <a:xfrm>
            <a:off x="457200" y="6477000"/>
            <a:ext cx="2133600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6" name="Shape 96"/>
          <p:cNvSpPr txBox="1">
            <a:spLocks noGrp="1"/>
          </p:cNvSpPr>
          <p:nvPr>
            <p:ph type="ftr" idx="11"/>
          </p:nvPr>
        </p:nvSpPr>
        <p:spPr>
          <a:xfrm>
            <a:off x="2640012" y="6477000"/>
            <a:ext cx="5508625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7" name="Shape 97"/>
          <p:cNvSpPr txBox="1">
            <a:spLocks noGrp="1"/>
          </p:cNvSpPr>
          <p:nvPr>
            <p:ph type="sldNum" idx="12"/>
          </p:nvPr>
        </p:nvSpPr>
        <p:spPr>
          <a:xfrm>
            <a:off x="8204200" y="6477000"/>
            <a:ext cx="733425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200"/>
              <a:buFont typeface="Arial"/>
              <a:buNone/>
              <a:defRPr sz="1200" b="0" i="0" u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200"/>
              <a:buFont typeface="Arial"/>
              <a:buNone/>
              <a:defRPr sz="1200" b="0" i="0" u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200"/>
              <a:buFont typeface="Arial"/>
              <a:buNone/>
              <a:defRPr sz="1200" b="0" i="0" u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200"/>
              <a:buFont typeface="Arial"/>
              <a:buNone/>
              <a:defRPr sz="1200" b="0" i="0" u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200"/>
              <a:buFont typeface="Arial"/>
              <a:buNone/>
              <a:defRPr sz="1200" b="0" i="0" u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200"/>
              <a:buFont typeface="Arial"/>
              <a:buNone/>
              <a:defRPr sz="1200" b="0" i="0" u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200"/>
              <a:buFont typeface="Arial"/>
              <a:buNone/>
              <a:defRPr sz="1200" b="0" i="0" u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200"/>
              <a:buFont typeface="Arial"/>
              <a:buNone/>
              <a:defRPr sz="1200" b="0" i="0" u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200"/>
              <a:buFont typeface="Arial"/>
              <a:buNone/>
              <a:defRPr sz="1200" b="0" i="0" u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 sz="1400">
              <a:solidFill>
                <a:srgbClr val="000000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6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 txBox="1"/>
          <p:nvPr/>
        </p:nvSpPr>
        <p:spPr>
          <a:xfrm>
            <a:off x="6599237" y="0"/>
            <a:ext cx="46037" cy="68580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63500" dist="10160" dir="10800000">
              <a:srgbClr val="000000">
                <a:alpha val="59607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4" name="Shape 124"/>
          <p:cNvSpPr txBox="1"/>
          <p:nvPr/>
        </p:nvSpPr>
        <p:spPr>
          <a:xfrm>
            <a:off x="6648450" y="0"/>
            <a:ext cx="25146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" name="Shape 125"/>
          <p:cNvSpPr txBox="1">
            <a:spLocks noGrp="1"/>
          </p:cNvSpPr>
          <p:nvPr>
            <p:ph type="title"/>
          </p:nvPr>
        </p:nvSpPr>
        <p:spPr>
          <a:xfrm>
            <a:off x="457200" y="152400"/>
            <a:ext cx="8229600" cy="1250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500" b="1" i="0" u="none" strike="noStrike" cap="none">
                <a:solidFill>
                  <a:srgbClr val="7BF616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500" b="1" i="0" u="none" strike="noStrike" cap="none">
                <a:solidFill>
                  <a:srgbClr val="7BF616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500" b="1" i="0" u="none" strike="noStrike" cap="none">
                <a:solidFill>
                  <a:srgbClr val="7BF616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500" b="1" i="0" u="none" strike="noStrike" cap="none">
                <a:solidFill>
                  <a:srgbClr val="7BF616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500" b="1" i="0" u="none" strike="noStrike" cap="none">
                <a:solidFill>
                  <a:srgbClr val="7BF616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500" b="1" i="0" u="none" strike="noStrike" cap="none">
                <a:solidFill>
                  <a:srgbClr val="7BF616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500" b="1" i="0" u="none" strike="noStrike" cap="none">
                <a:solidFill>
                  <a:srgbClr val="7BF616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500" b="1" i="0" u="none" strike="noStrike" cap="none">
                <a:solidFill>
                  <a:srgbClr val="7BF616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500" b="1" i="0" u="none" strike="noStrike" cap="none">
                <a:solidFill>
                  <a:srgbClr val="7BF616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126" name="Shape 126"/>
          <p:cNvSpPr txBox="1">
            <a:spLocks noGrp="1"/>
          </p:cNvSpPr>
          <p:nvPr>
            <p:ph type="body" idx="1"/>
          </p:nvPr>
        </p:nvSpPr>
        <p:spPr>
          <a:xfrm>
            <a:off x="457200" y="1774825"/>
            <a:ext cx="8229600" cy="4625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9116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560"/>
              <a:buFont typeface="Noto Sans Symbols"/>
              <a:buChar char="◼"/>
              <a:defRPr sz="32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914400" marR="0" lvl="1" indent="-388619" algn="l" rtl="0">
              <a:spcBef>
                <a:spcPts val="560"/>
              </a:spcBef>
              <a:spcAft>
                <a:spcPts val="0"/>
              </a:spcAft>
              <a:buClr>
                <a:schemeClr val="accent2"/>
              </a:buClr>
              <a:buSzPts val="2520"/>
              <a:buFont typeface="Noto Sans Symbols"/>
              <a:buChar char="▪"/>
              <a:defRPr sz="2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rgbClr val="FEB80A"/>
              </a:buClr>
              <a:buSzPts val="2400"/>
              <a:buFont typeface="Arial"/>
              <a:buChar char="▪"/>
              <a:defRPr sz="2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rgbClr val="00ADDC"/>
              </a:buClr>
              <a:buSzPts val="2000"/>
              <a:buFont typeface="Arial"/>
              <a:buChar char="▪"/>
              <a:defRPr sz="20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rgbClr val="738AC8"/>
              </a:buClr>
              <a:buSzPts val="2000"/>
              <a:buFont typeface="Noto Sans Symbols"/>
              <a:buChar char="•"/>
              <a:defRPr sz="20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2000"/>
              <a:buFont typeface="Noto Sans Symbols"/>
              <a:buChar char="⚫"/>
              <a:defRPr sz="20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3200400" marR="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Char char="⚫"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3657600" marR="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Noto Sans Symbols"/>
              <a:buChar char="⚫"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4114800" marR="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Noto Sans Symbols"/>
              <a:buChar char="⚫"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127" name="Shape 127"/>
          <p:cNvSpPr txBox="1">
            <a:spLocks noGrp="1"/>
          </p:cNvSpPr>
          <p:nvPr>
            <p:ph type="dt" idx="10"/>
          </p:nvPr>
        </p:nvSpPr>
        <p:spPr>
          <a:xfrm>
            <a:off x="457200" y="6477000"/>
            <a:ext cx="2133600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8" name="Shape 128"/>
          <p:cNvSpPr txBox="1">
            <a:spLocks noGrp="1"/>
          </p:cNvSpPr>
          <p:nvPr>
            <p:ph type="ftr" idx="11"/>
          </p:nvPr>
        </p:nvSpPr>
        <p:spPr>
          <a:xfrm>
            <a:off x="2640012" y="6376987"/>
            <a:ext cx="383698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9" name="Shape 129"/>
          <p:cNvSpPr txBox="1">
            <a:spLocks noGrp="1"/>
          </p:cNvSpPr>
          <p:nvPr>
            <p:ph type="sldNum" idx="12"/>
          </p:nvPr>
        </p:nvSpPr>
        <p:spPr>
          <a:xfrm>
            <a:off x="8204200" y="6477000"/>
            <a:ext cx="733425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200"/>
              <a:buFont typeface="Arial"/>
              <a:buNone/>
              <a:defRPr sz="1200" b="0" i="0" u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200"/>
              <a:buFont typeface="Arial"/>
              <a:buNone/>
              <a:defRPr sz="1200" b="0" i="0" u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200"/>
              <a:buFont typeface="Arial"/>
              <a:buNone/>
              <a:defRPr sz="1200" b="0" i="0" u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200"/>
              <a:buFont typeface="Arial"/>
              <a:buNone/>
              <a:defRPr sz="1200" b="0" i="0" u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200"/>
              <a:buFont typeface="Arial"/>
              <a:buNone/>
              <a:defRPr sz="1200" b="0" i="0" u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200"/>
              <a:buFont typeface="Arial"/>
              <a:buNone/>
              <a:defRPr sz="1200" b="0" i="0" u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200"/>
              <a:buFont typeface="Arial"/>
              <a:buNone/>
              <a:defRPr sz="1200" b="0" i="0" u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200"/>
              <a:buFont typeface="Arial"/>
              <a:buNone/>
              <a:defRPr sz="1200" b="0" i="0" u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200"/>
              <a:buFont typeface="Arial"/>
              <a:buNone/>
              <a:defRPr sz="1200" b="0" i="0" u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 sz="1400">
              <a:solidFill>
                <a:srgbClr val="000000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8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‹#›</a:t>
            </a:fld>
            <a:endParaRPr lang="ru-RU" sz="140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‹#›</a:t>
            </a:fld>
            <a:endParaRPr lang="ru-RU" sz="1400">
              <a:solidFill>
                <a:srgbClr val="00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  <p:sldLayoutId id="2147483738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7" Type="http://schemas.openxmlformats.org/officeDocument/2006/relationships/image" Target="../media/image5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50894" y="866600"/>
            <a:ext cx="6893859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/>
              <a:t>Формулы сокращённого </a:t>
            </a:r>
            <a:endParaRPr lang="ru-RU" sz="4400" dirty="0" smtClean="0"/>
          </a:p>
          <a:p>
            <a:pPr algn="ctr"/>
            <a:r>
              <a:rPr lang="ru-RU" sz="4400" dirty="0" smtClean="0"/>
              <a:t>умножения </a:t>
            </a:r>
            <a:endParaRPr lang="ru-RU" sz="4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997388" y="5045349"/>
            <a:ext cx="271630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cs typeface="Aharoni" pitchFamily="2" charset="-79"/>
              </a:rPr>
              <a:t>Подготовила </a:t>
            </a:r>
          </a:p>
          <a:p>
            <a:r>
              <a:rPr lang="ru-RU" dirty="0">
                <a:cs typeface="Aharoni" pitchFamily="2" charset="-79"/>
              </a:rPr>
              <a:t>преподаватель ОГАПОУ ЯПК</a:t>
            </a:r>
          </a:p>
          <a:p>
            <a:r>
              <a:rPr lang="ru-RU" dirty="0">
                <a:cs typeface="Aharoni" pitchFamily="2" charset="-79"/>
              </a:rPr>
              <a:t>Шепелева Ж.Н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2135" y="2401801"/>
            <a:ext cx="6918171" cy="21522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fade thruBlk="1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Shape 230"/>
          <p:cNvSpPr txBox="1">
            <a:spLocks noGrp="1"/>
          </p:cNvSpPr>
          <p:nvPr>
            <p:ph type="title"/>
          </p:nvPr>
        </p:nvSpPr>
        <p:spPr>
          <a:xfrm>
            <a:off x="188912" y="152400"/>
            <a:ext cx="8504237" cy="1262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BF615"/>
              </a:buClr>
              <a:buSzPts val="4500"/>
              <a:buFont typeface="Arial"/>
              <a:buNone/>
            </a:pPr>
            <a:r>
              <a:rPr lang="ru-RU" sz="4500" b="1" i="0" u="none" strike="noStrike" cap="none" dirty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Результат теста</a:t>
            </a:r>
            <a:endParaRPr dirty="0">
              <a:solidFill>
                <a:srgbClr val="0070C0"/>
              </a:solidFill>
            </a:endParaRPr>
          </a:p>
        </p:txBody>
      </p:sp>
      <p:sp>
        <p:nvSpPr>
          <p:cNvPr id="231" name="Shape 231"/>
          <p:cNvSpPr txBox="1">
            <a:spLocks noGrp="1"/>
          </p:cNvSpPr>
          <p:nvPr>
            <p:ph sz="quarter" idx="13"/>
          </p:nvPr>
        </p:nvSpPr>
        <p:spPr>
          <a:xfrm>
            <a:off x="457200" y="2000250"/>
            <a:ext cx="5900737" cy="3286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850" tIns="91425" rIns="91425" bIns="45700" anchor="t" anchorCtr="0">
            <a:noAutofit/>
          </a:bodyPr>
          <a:lstStyle/>
          <a:p>
            <a:pPr marL="438150" marR="0" lvl="0" indent="-31908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840"/>
              <a:buFont typeface="Noto Sans Symbols"/>
              <a:buNone/>
            </a:pPr>
            <a:r>
              <a:rPr lang="ru-RU" sz="4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Верно: 6</a:t>
            </a:r>
            <a:endParaRPr dirty="0"/>
          </a:p>
          <a:p>
            <a:pPr marL="438150" marR="0" lvl="0" indent="-31908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840"/>
              <a:buFont typeface="Noto Sans Symbols"/>
              <a:buNone/>
            </a:pPr>
            <a:r>
              <a:rPr lang="ru-RU" sz="4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Ошибки: 4</a:t>
            </a:r>
            <a:endParaRPr dirty="0"/>
          </a:p>
          <a:p>
            <a:pPr marL="438150" marR="0" lvl="0" indent="-31908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840"/>
              <a:buFont typeface="Noto Sans Symbols"/>
              <a:buNone/>
            </a:pPr>
            <a:r>
              <a:rPr lang="ru-RU" sz="4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Отметка: 3</a:t>
            </a:r>
            <a:endParaRPr dirty="0"/>
          </a:p>
        </p:txBody>
      </p:sp>
      <p:sp>
        <p:nvSpPr>
          <p:cNvPr id="232" name="Shape 232"/>
          <p:cNvSpPr txBox="1"/>
          <p:nvPr/>
        </p:nvSpPr>
        <p:spPr>
          <a:xfrm>
            <a:off x="500062" y="5572125"/>
            <a:ext cx="5857875" cy="642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ru-RU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Время: 0 мин. 25 сек.</a:t>
            </a:r>
            <a:endParaRPr/>
          </a:p>
        </p:txBody>
      </p:sp>
      <p:sp>
        <p:nvSpPr>
          <p:cNvPr id="233" name="Shape 233"/>
          <p:cNvSpPr/>
          <p:nvPr/>
        </p:nvSpPr>
        <p:spPr>
          <a:xfrm>
            <a:off x="6500812" y="5005387"/>
            <a:ext cx="2286000" cy="71437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48000" cap="flat" cmpd="thickThin">
            <a:solidFill>
              <a:srgbClr val="5C9929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</a:pPr>
            <a:r>
              <a:rPr lang="ru-RU" sz="2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ещё</a:t>
            </a:r>
            <a:endParaRPr/>
          </a:p>
        </p:txBody>
      </p:sp>
      <p:sp>
        <p:nvSpPr>
          <p:cNvPr id="234" name="Shape 234"/>
          <p:cNvSpPr/>
          <p:nvPr/>
        </p:nvSpPr>
        <p:spPr>
          <a:xfrm>
            <a:off x="6500812" y="4076700"/>
            <a:ext cx="2286000" cy="714375"/>
          </a:xfrm>
          <a:prstGeom prst="roundRect">
            <a:avLst>
              <a:gd name="adj" fmla="val 16667"/>
            </a:avLst>
          </a:prstGeom>
          <a:solidFill>
            <a:srgbClr val="A50021"/>
          </a:solidFill>
          <a:ln w="48000" cap="flat" cmpd="thickThin">
            <a:solidFill>
              <a:srgbClr val="5C9929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</a:pPr>
            <a:r>
              <a:rPr lang="ru-RU" sz="2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исправить</a:t>
            </a:r>
            <a:endParaRPr/>
          </a:p>
        </p:txBody>
      </p:sp>
      <p:sp>
        <p:nvSpPr>
          <p:cNvPr id="236" name="Shape 236"/>
          <p:cNvSpPr/>
          <p:nvPr/>
        </p:nvSpPr>
        <p:spPr>
          <a:xfrm>
            <a:off x="6588125" y="5949950"/>
            <a:ext cx="2286000" cy="71437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48000" cap="flat" cmpd="thickThin">
            <a:solidFill>
              <a:srgbClr val="5C9929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</a:pPr>
            <a:r>
              <a:rPr lang="ru-RU" sz="2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закончить</a:t>
            </a:r>
            <a:endParaRPr/>
          </a:p>
        </p:txBody>
      </p:sp>
    </p:spTree>
  </p:cSld>
  <p:clrMapOvr>
    <a:masterClrMapping/>
  </p:clrMapOvr>
  <p:transition spd="slow">
    <p:fade thruBlk="1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Shape 241"/>
          <p:cNvSpPr txBox="1">
            <a:spLocks noGrp="1"/>
          </p:cNvSpPr>
          <p:nvPr>
            <p:ph type="title"/>
          </p:nvPr>
        </p:nvSpPr>
        <p:spPr>
          <a:xfrm>
            <a:off x="188912" y="152400"/>
            <a:ext cx="8504237" cy="1262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BF615"/>
              </a:buClr>
              <a:buSzPts val="4500"/>
              <a:buFont typeface="Arial"/>
              <a:buNone/>
            </a:pPr>
            <a:r>
              <a:rPr lang="ru-RU" sz="4500" b="1" i="0" u="none" strike="noStrike" cap="none" dirty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Задание 1 </a:t>
            </a:r>
            <a:endParaRPr dirty="0">
              <a:solidFill>
                <a:srgbClr val="0070C0"/>
              </a:solidFill>
            </a:endParaRPr>
          </a:p>
        </p:txBody>
      </p:sp>
      <p:sp>
        <p:nvSpPr>
          <p:cNvPr id="242" name="Shape 242"/>
          <p:cNvSpPr txBox="1">
            <a:spLocks noGrp="1"/>
          </p:cNvSpPr>
          <p:nvPr>
            <p:ph sz="quarter" idx="13"/>
          </p:nvPr>
        </p:nvSpPr>
        <p:spPr>
          <a:xfrm>
            <a:off x="323850" y="1700212"/>
            <a:ext cx="8820150" cy="1400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850" tIns="91425" rIns="91425" bIns="45700" anchor="t" anchorCtr="0">
            <a:noAutofit/>
          </a:bodyPr>
          <a:lstStyle/>
          <a:p>
            <a:pPr marL="438150" marR="0" lvl="0" indent="-31908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240"/>
              <a:buFont typeface="Noto Sans Symbols"/>
              <a:buChar char="◼"/>
            </a:pPr>
            <a:r>
              <a:rPr lang="ru-RU" sz="2800" b="0" i="0" u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Вставьте одночлен вместо  *  так, чтобы  равенство  </a:t>
            </a:r>
            <a:endParaRPr/>
          </a:p>
          <a:p>
            <a:pPr marL="438150" marR="0" lvl="0" indent="-31908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920"/>
              <a:buFont typeface="Noto Sans Symbols"/>
              <a:buNone/>
            </a:pPr>
            <a:r>
              <a:rPr lang="ru-RU" sz="2400" b="0" i="0" u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                                                                              </a:t>
            </a:r>
            <a:r>
              <a:rPr lang="ru-RU" sz="2800" b="0" i="0" u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было тождеством :</a:t>
            </a:r>
            <a:endParaRPr/>
          </a:p>
        </p:txBody>
      </p:sp>
      <p:sp>
        <p:nvSpPr>
          <p:cNvPr id="243" name="Shape 243"/>
          <p:cNvSpPr/>
          <p:nvPr/>
        </p:nvSpPr>
        <p:spPr>
          <a:xfrm>
            <a:off x="755650" y="3343275"/>
            <a:ext cx="2997200" cy="1093787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48000" cap="flat" cmpd="thickThin">
            <a:solidFill>
              <a:srgbClr val="5C9929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4" name="Shape 244"/>
          <p:cNvSpPr/>
          <p:nvPr/>
        </p:nvSpPr>
        <p:spPr>
          <a:xfrm>
            <a:off x="5292725" y="5084762"/>
            <a:ext cx="3095625" cy="115252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48000" cap="flat" cmpd="thickThin">
            <a:solidFill>
              <a:srgbClr val="5C9929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5" name="Shape 245"/>
          <p:cNvSpPr/>
          <p:nvPr/>
        </p:nvSpPr>
        <p:spPr>
          <a:xfrm>
            <a:off x="5292725" y="3284537"/>
            <a:ext cx="3024187" cy="115252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48000" cap="flat" cmpd="thickThin">
            <a:solidFill>
              <a:srgbClr val="5C9929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6" name="Shape 246"/>
          <p:cNvSpPr/>
          <p:nvPr/>
        </p:nvSpPr>
        <p:spPr>
          <a:xfrm>
            <a:off x="755650" y="5157787"/>
            <a:ext cx="3024187" cy="10795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48000" cap="flat" cmpd="thickThin">
            <a:solidFill>
              <a:srgbClr val="5C9929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7" name="Shape 24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27087" y="2206625"/>
            <a:ext cx="4176712" cy="557212"/>
          </a:xfrm>
          <a:prstGeom prst="rect">
            <a:avLst/>
          </a:prstGeom>
          <a:noFill/>
          <a:ln>
            <a:noFill/>
          </a:ln>
        </p:spPr>
      </p:pic>
      <p:pic>
        <p:nvPicPr>
          <p:cNvPr id="248" name="Shape 24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473200" y="3586162"/>
            <a:ext cx="1803400" cy="706437"/>
          </a:xfrm>
          <a:prstGeom prst="rect">
            <a:avLst/>
          </a:prstGeom>
          <a:noFill/>
          <a:ln>
            <a:noFill/>
          </a:ln>
        </p:spPr>
      </p:pic>
      <p:pic>
        <p:nvPicPr>
          <p:cNvPr id="249" name="Shape 24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516687" y="3575050"/>
            <a:ext cx="782637" cy="646112"/>
          </a:xfrm>
          <a:prstGeom prst="rect">
            <a:avLst/>
          </a:prstGeom>
          <a:noFill/>
          <a:ln>
            <a:noFill/>
          </a:ln>
        </p:spPr>
      </p:pic>
      <p:pic>
        <p:nvPicPr>
          <p:cNvPr id="250" name="Shape 25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701800" y="5356225"/>
            <a:ext cx="1069975" cy="593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51" name="Shape 251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6516687" y="5272087"/>
            <a:ext cx="736600" cy="749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 thruBlk="1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Shape 257"/>
          <p:cNvSpPr txBox="1">
            <a:spLocks noGrp="1"/>
          </p:cNvSpPr>
          <p:nvPr>
            <p:ph type="title"/>
          </p:nvPr>
        </p:nvSpPr>
        <p:spPr>
          <a:xfrm>
            <a:off x="188912" y="152400"/>
            <a:ext cx="8504237" cy="1262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BF615"/>
              </a:buClr>
              <a:buSzPts val="4500"/>
              <a:buFont typeface="Arial"/>
              <a:buNone/>
            </a:pPr>
            <a:r>
              <a:rPr lang="ru-RU" sz="4500" b="1" i="0" u="none" strike="noStrike" cap="none" dirty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Задание 2</a:t>
            </a:r>
            <a:endParaRPr dirty="0">
              <a:solidFill>
                <a:srgbClr val="0070C0"/>
              </a:solidFill>
            </a:endParaRPr>
          </a:p>
        </p:txBody>
      </p:sp>
      <p:sp>
        <p:nvSpPr>
          <p:cNvPr id="258" name="Shape 258"/>
          <p:cNvSpPr txBox="1">
            <a:spLocks noGrp="1"/>
          </p:cNvSpPr>
          <p:nvPr>
            <p:ph sz="quarter" idx="13"/>
          </p:nvPr>
        </p:nvSpPr>
        <p:spPr>
          <a:xfrm>
            <a:off x="457200" y="1600200"/>
            <a:ext cx="8686800" cy="1400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850" tIns="91425" rIns="91425" bIns="45700" anchor="t" anchorCtr="0">
            <a:noAutofit/>
          </a:bodyPr>
          <a:lstStyle/>
          <a:p>
            <a:pPr marL="438150" marR="0" lvl="0" indent="-31908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240"/>
              <a:buFont typeface="Noto Sans Symbols"/>
              <a:buChar char="◼"/>
            </a:pPr>
            <a:r>
              <a:rPr lang="ru-RU" sz="2800" b="0" i="0" u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Вставьте одночлен вместо   *   так, чтобы равенство</a:t>
            </a:r>
            <a:endParaRPr/>
          </a:p>
          <a:p>
            <a:pPr marL="438150" marR="0" lvl="0" indent="-31908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240"/>
              <a:buFont typeface="Noto Sans Symbols"/>
              <a:buNone/>
            </a:pPr>
            <a:r>
              <a:rPr lang="ru-RU" sz="2800" b="0" i="0" u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                                                      было тождеством :</a:t>
            </a:r>
            <a:endParaRPr/>
          </a:p>
        </p:txBody>
      </p:sp>
      <p:sp>
        <p:nvSpPr>
          <p:cNvPr id="259" name="Shape 259"/>
          <p:cNvSpPr/>
          <p:nvPr/>
        </p:nvSpPr>
        <p:spPr>
          <a:xfrm>
            <a:off x="900112" y="3284537"/>
            <a:ext cx="2879725" cy="1008062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48000" cap="flat" cmpd="thickThin">
            <a:solidFill>
              <a:srgbClr val="5C9929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0" name="Shape 260"/>
          <p:cNvSpPr/>
          <p:nvPr/>
        </p:nvSpPr>
        <p:spPr>
          <a:xfrm>
            <a:off x="5580062" y="3213100"/>
            <a:ext cx="2736850" cy="115252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48000" cap="flat" cmpd="thickThin">
            <a:solidFill>
              <a:srgbClr val="5C9929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1" name="Shape 261"/>
          <p:cNvSpPr/>
          <p:nvPr/>
        </p:nvSpPr>
        <p:spPr>
          <a:xfrm>
            <a:off x="5580062" y="4941887"/>
            <a:ext cx="2736850" cy="10795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48000" cap="flat" cmpd="thickThin">
            <a:solidFill>
              <a:srgbClr val="5C9929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2" name="Shape 262"/>
          <p:cNvSpPr/>
          <p:nvPr/>
        </p:nvSpPr>
        <p:spPr>
          <a:xfrm>
            <a:off x="827087" y="5013325"/>
            <a:ext cx="2881312" cy="1008062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48000" cap="flat" cmpd="thickThin">
            <a:solidFill>
              <a:srgbClr val="5C9929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63" name="Shape 26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76262" y="2060575"/>
            <a:ext cx="3743325" cy="576262"/>
          </a:xfrm>
          <a:prstGeom prst="rect">
            <a:avLst/>
          </a:prstGeom>
          <a:noFill/>
          <a:ln>
            <a:noFill/>
          </a:ln>
        </p:spPr>
      </p:pic>
      <p:pic>
        <p:nvPicPr>
          <p:cNvPr id="264" name="Shape 26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619250" y="3500437"/>
            <a:ext cx="1570037" cy="593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65" name="Shape 26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161087" y="3500437"/>
            <a:ext cx="1724025" cy="593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66" name="Shape 26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552575" y="5157787"/>
            <a:ext cx="1724025" cy="647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7" name="Shape 267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6084887" y="5157787"/>
            <a:ext cx="1727200" cy="590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 thruBlk="1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Shape 273"/>
          <p:cNvSpPr txBox="1">
            <a:spLocks noGrp="1"/>
          </p:cNvSpPr>
          <p:nvPr>
            <p:ph type="title"/>
          </p:nvPr>
        </p:nvSpPr>
        <p:spPr>
          <a:xfrm>
            <a:off x="188912" y="152400"/>
            <a:ext cx="8504237" cy="1262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BF615"/>
              </a:buClr>
              <a:buSzPts val="4500"/>
              <a:buFont typeface="Arial"/>
              <a:buNone/>
            </a:pPr>
            <a:r>
              <a:rPr lang="ru-RU" sz="4500" b="1" i="0" u="none" strike="noStrike" cap="none" dirty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Задание 3</a:t>
            </a:r>
            <a:endParaRPr dirty="0">
              <a:solidFill>
                <a:srgbClr val="0070C0"/>
              </a:solidFill>
            </a:endParaRPr>
          </a:p>
        </p:txBody>
      </p:sp>
      <p:sp>
        <p:nvSpPr>
          <p:cNvPr id="274" name="Shape 274"/>
          <p:cNvSpPr txBox="1">
            <a:spLocks noGrp="1"/>
          </p:cNvSpPr>
          <p:nvPr>
            <p:ph sz="quarter" idx="13"/>
          </p:nvPr>
        </p:nvSpPr>
        <p:spPr>
          <a:xfrm>
            <a:off x="539750" y="1989137"/>
            <a:ext cx="8229600" cy="1400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850" tIns="91425" rIns="91425" bIns="45700" anchor="t" anchorCtr="0">
            <a:noAutofit/>
          </a:bodyPr>
          <a:lstStyle/>
          <a:p>
            <a:pPr marL="438150" marR="0" lvl="0" indent="-31908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560"/>
              <a:buFont typeface="Noto Sans Symbols"/>
              <a:buChar char="◼"/>
            </a:pPr>
            <a:r>
              <a:rPr lang="ru-RU" sz="3200" b="0" i="0" u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Выполните умножение</a:t>
            </a:r>
            <a:r>
              <a:rPr lang="ru-RU" sz="2800" b="0" i="0" u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   </a:t>
            </a:r>
            <a:endParaRPr/>
          </a:p>
        </p:txBody>
      </p:sp>
      <p:sp>
        <p:nvSpPr>
          <p:cNvPr id="275" name="Shape 275"/>
          <p:cNvSpPr/>
          <p:nvPr/>
        </p:nvSpPr>
        <p:spPr>
          <a:xfrm>
            <a:off x="684212" y="3141662"/>
            <a:ext cx="2951162" cy="1295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48000" cap="flat" cmpd="thickThin">
            <a:solidFill>
              <a:srgbClr val="5C9929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6" name="Shape 276"/>
          <p:cNvSpPr/>
          <p:nvPr/>
        </p:nvSpPr>
        <p:spPr>
          <a:xfrm>
            <a:off x="5651500" y="5013325"/>
            <a:ext cx="3024187" cy="115252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48000" cap="flat" cmpd="thickThin">
            <a:solidFill>
              <a:srgbClr val="5C9929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7" name="Shape 277"/>
          <p:cNvSpPr/>
          <p:nvPr/>
        </p:nvSpPr>
        <p:spPr>
          <a:xfrm>
            <a:off x="5586412" y="3141662"/>
            <a:ext cx="3017837" cy="1295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48000" cap="flat" cmpd="thickThin">
            <a:solidFill>
              <a:srgbClr val="5C9929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8" name="Shape 278"/>
          <p:cNvSpPr/>
          <p:nvPr/>
        </p:nvSpPr>
        <p:spPr>
          <a:xfrm>
            <a:off x="755650" y="5013325"/>
            <a:ext cx="2879725" cy="1223962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48000" cap="flat" cmpd="thickThin">
            <a:solidFill>
              <a:srgbClr val="5C9929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79" name="Shape 27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076825" y="2133600"/>
            <a:ext cx="3671887" cy="525462"/>
          </a:xfrm>
          <a:prstGeom prst="rect">
            <a:avLst/>
          </a:prstGeom>
          <a:noFill/>
          <a:ln>
            <a:noFill/>
          </a:ln>
        </p:spPr>
      </p:pic>
      <p:pic>
        <p:nvPicPr>
          <p:cNvPr id="280" name="Shape 28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00112" y="3429000"/>
            <a:ext cx="2376487" cy="674687"/>
          </a:xfrm>
          <a:prstGeom prst="rect">
            <a:avLst/>
          </a:prstGeom>
          <a:noFill/>
          <a:ln>
            <a:noFill/>
          </a:ln>
        </p:spPr>
      </p:pic>
      <p:pic>
        <p:nvPicPr>
          <p:cNvPr id="281" name="Shape 28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969000" y="3381375"/>
            <a:ext cx="2490787" cy="695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2" name="Shape 28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827087" y="5300662"/>
            <a:ext cx="2770187" cy="615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3" name="Shape 283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6013450" y="5229225"/>
            <a:ext cx="2374900" cy="720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 thruBlk="1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Shape 289"/>
          <p:cNvSpPr txBox="1">
            <a:spLocks noGrp="1"/>
          </p:cNvSpPr>
          <p:nvPr>
            <p:ph type="title"/>
          </p:nvPr>
        </p:nvSpPr>
        <p:spPr>
          <a:xfrm>
            <a:off x="188912" y="152400"/>
            <a:ext cx="8504237" cy="1262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BF615"/>
              </a:buClr>
              <a:buSzPts val="4500"/>
              <a:buFont typeface="Arial"/>
              <a:buNone/>
            </a:pPr>
            <a:r>
              <a:rPr lang="ru-RU" sz="4500" b="1" i="0" u="none" strike="noStrike" cap="none" dirty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Задание 4</a:t>
            </a:r>
            <a:endParaRPr dirty="0">
              <a:solidFill>
                <a:srgbClr val="0070C0"/>
              </a:solidFill>
            </a:endParaRPr>
          </a:p>
        </p:txBody>
      </p:sp>
      <p:sp>
        <p:nvSpPr>
          <p:cNvPr id="290" name="Shape 290"/>
          <p:cNvSpPr txBox="1">
            <a:spLocks noGrp="1"/>
          </p:cNvSpPr>
          <p:nvPr>
            <p:ph sz="quarter" idx="13"/>
          </p:nvPr>
        </p:nvSpPr>
        <p:spPr>
          <a:xfrm>
            <a:off x="539750" y="2133600"/>
            <a:ext cx="8229600" cy="1400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850" tIns="91425" rIns="91425" bIns="45700" anchor="t" anchorCtr="0">
            <a:noAutofit/>
          </a:bodyPr>
          <a:lstStyle/>
          <a:p>
            <a:pPr marL="438150" marR="0" lvl="0" indent="-31908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80"/>
              <a:buFont typeface="Noto Sans Symbols"/>
              <a:buChar char="◼"/>
            </a:pPr>
            <a:r>
              <a:rPr lang="ru-RU" sz="3600" b="0" i="0" u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Преобразуйте в многочлен </a:t>
            </a:r>
            <a:r>
              <a:rPr lang="ru-RU" sz="3200" b="0" i="0" u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   </a:t>
            </a:r>
            <a:endParaRPr/>
          </a:p>
        </p:txBody>
      </p:sp>
      <p:sp>
        <p:nvSpPr>
          <p:cNvPr id="291" name="Shape 291"/>
          <p:cNvSpPr/>
          <p:nvPr/>
        </p:nvSpPr>
        <p:spPr>
          <a:xfrm>
            <a:off x="454025" y="3284537"/>
            <a:ext cx="2965450" cy="1008062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48000" cap="flat" cmpd="thickThin">
            <a:solidFill>
              <a:srgbClr val="5C9929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2" name="Shape 292"/>
          <p:cNvSpPr/>
          <p:nvPr/>
        </p:nvSpPr>
        <p:spPr>
          <a:xfrm>
            <a:off x="5508625" y="4941887"/>
            <a:ext cx="2663825" cy="1008062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48000" cap="flat" cmpd="thickThin">
            <a:solidFill>
              <a:srgbClr val="5C9929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3" name="Shape 293"/>
          <p:cNvSpPr/>
          <p:nvPr/>
        </p:nvSpPr>
        <p:spPr>
          <a:xfrm>
            <a:off x="468312" y="5013325"/>
            <a:ext cx="2951162" cy="1008062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48000" cap="flat" cmpd="thickThin">
            <a:solidFill>
              <a:srgbClr val="5C9929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4" name="Shape 294"/>
          <p:cNvSpPr/>
          <p:nvPr/>
        </p:nvSpPr>
        <p:spPr>
          <a:xfrm>
            <a:off x="5508625" y="3213100"/>
            <a:ext cx="2663825" cy="1008062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48000" cap="flat" cmpd="thickThin">
            <a:solidFill>
              <a:srgbClr val="5C9929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95" name="Shape 29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588125" y="2035175"/>
            <a:ext cx="2000250" cy="817562"/>
          </a:xfrm>
          <a:prstGeom prst="rect">
            <a:avLst/>
          </a:prstGeom>
          <a:noFill/>
          <a:ln>
            <a:noFill/>
          </a:ln>
        </p:spPr>
      </p:pic>
      <p:pic>
        <p:nvPicPr>
          <p:cNvPr id="296" name="Shape 29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258887" y="3500437"/>
            <a:ext cx="1355725" cy="504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7" name="Shape 29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900112" y="5300662"/>
            <a:ext cx="2266950" cy="504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8" name="Shape 298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724525" y="3429000"/>
            <a:ext cx="2303462" cy="504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9" name="Shape 299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5795962" y="5229225"/>
            <a:ext cx="2089150" cy="469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 thruBlk="1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Shape 305"/>
          <p:cNvSpPr txBox="1">
            <a:spLocks noGrp="1"/>
          </p:cNvSpPr>
          <p:nvPr>
            <p:ph type="title"/>
          </p:nvPr>
        </p:nvSpPr>
        <p:spPr>
          <a:xfrm>
            <a:off x="188912" y="152400"/>
            <a:ext cx="8504237" cy="1262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BF615"/>
              </a:buClr>
              <a:buSzPts val="4500"/>
              <a:buFont typeface="Arial"/>
              <a:buNone/>
            </a:pPr>
            <a:r>
              <a:rPr lang="ru-RU" sz="4500" b="1" i="0" u="none" strike="noStrike" cap="none" dirty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Задание 5</a:t>
            </a:r>
            <a:endParaRPr dirty="0">
              <a:solidFill>
                <a:srgbClr val="0070C0"/>
              </a:solidFill>
            </a:endParaRPr>
          </a:p>
        </p:txBody>
      </p:sp>
      <p:sp>
        <p:nvSpPr>
          <p:cNvPr id="306" name="Shape 306"/>
          <p:cNvSpPr txBox="1">
            <a:spLocks noGrp="1"/>
          </p:cNvSpPr>
          <p:nvPr>
            <p:ph sz="quarter" idx="13"/>
          </p:nvPr>
        </p:nvSpPr>
        <p:spPr>
          <a:xfrm>
            <a:off x="539750" y="2133600"/>
            <a:ext cx="8229600" cy="1400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850" tIns="91425" rIns="91425" bIns="45700" anchor="t" anchorCtr="0">
            <a:noAutofit/>
          </a:bodyPr>
          <a:lstStyle/>
          <a:p>
            <a:pPr marL="438150" marR="0" lvl="0" indent="-31908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80"/>
              <a:buFont typeface="Noto Sans Symbols"/>
              <a:buChar char="◼"/>
            </a:pPr>
            <a:r>
              <a:rPr lang="ru-RU" sz="3600" b="0" i="0" u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Преобразуйте в многочлен </a:t>
            </a:r>
            <a:r>
              <a:rPr lang="ru-RU" sz="3200" b="0" i="0" u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   </a:t>
            </a:r>
            <a:endParaRPr/>
          </a:p>
        </p:txBody>
      </p:sp>
      <p:sp>
        <p:nvSpPr>
          <p:cNvPr id="307" name="Shape 307"/>
          <p:cNvSpPr/>
          <p:nvPr/>
        </p:nvSpPr>
        <p:spPr>
          <a:xfrm>
            <a:off x="454025" y="3284537"/>
            <a:ext cx="2965450" cy="1008062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48000" cap="flat" cmpd="thickThin">
            <a:solidFill>
              <a:srgbClr val="5C9929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8" name="Shape 308"/>
          <p:cNvSpPr/>
          <p:nvPr/>
        </p:nvSpPr>
        <p:spPr>
          <a:xfrm>
            <a:off x="5508625" y="4941887"/>
            <a:ext cx="2663825" cy="1008062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48000" cap="flat" cmpd="thickThin">
            <a:solidFill>
              <a:srgbClr val="5C9929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9" name="Shape 309"/>
          <p:cNvSpPr/>
          <p:nvPr/>
        </p:nvSpPr>
        <p:spPr>
          <a:xfrm>
            <a:off x="468312" y="5013325"/>
            <a:ext cx="2951162" cy="1008062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48000" cap="flat" cmpd="thickThin">
            <a:solidFill>
              <a:srgbClr val="5C9929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0" name="Shape 310"/>
          <p:cNvSpPr/>
          <p:nvPr/>
        </p:nvSpPr>
        <p:spPr>
          <a:xfrm>
            <a:off x="5508625" y="3213100"/>
            <a:ext cx="2663825" cy="1008062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48000" cap="flat" cmpd="thickThin">
            <a:solidFill>
              <a:srgbClr val="5C9929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11" name="Shape 3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372225" y="2019300"/>
            <a:ext cx="2160587" cy="76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2" name="Shape 31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39750" y="3500437"/>
            <a:ext cx="2952750" cy="576262"/>
          </a:xfrm>
          <a:prstGeom prst="rect">
            <a:avLst/>
          </a:prstGeom>
          <a:noFill/>
          <a:ln>
            <a:noFill/>
          </a:ln>
        </p:spPr>
      </p:pic>
      <p:pic>
        <p:nvPicPr>
          <p:cNvPr id="313" name="Shape 31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624512" y="3508375"/>
            <a:ext cx="2547937" cy="496887"/>
          </a:xfrm>
          <a:prstGeom prst="rect">
            <a:avLst/>
          </a:prstGeom>
          <a:noFill/>
          <a:ln>
            <a:noFill/>
          </a:ln>
        </p:spPr>
      </p:pic>
      <p:pic>
        <p:nvPicPr>
          <p:cNvPr id="314" name="Shape 31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84212" y="5157787"/>
            <a:ext cx="2519362" cy="661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315" name="Shape 315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5580062" y="5157787"/>
            <a:ext cx="2663825" cy="5032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 thruBlk="1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Shape 321"/>
          <p:cNvSpPr txBox="1">
            <a:spLocks noGrp="1"/>
          </p:cNvSpPr>
          <p:nvPr>
            <p:ph type="title"/>
          </p:nvPr>
        </p:nvSpPr>
        <p:spPr>
          <a:xfrm>
            <a:off x="188912" y="152400"/>
            <a:ext cx="8504237" cy="1262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BF615"/>
              </a:buClr>
              <a:buSzPts val="4500"/>
              <a:buFont typeface="Arial"/>
              <a:buNone/>
            </a:pPr>
            <a:r>
              <a:rPr lang="ru-RU" sz="4500" b="1" i="0" u="none" strike="noStrike" cap="none" dirty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Задание 6</a:t>
            </a:r>
            <a:endParaRPr dirty="0">
              <a:solidFill>
                <a:srgbClr val="0070C0"/>
              </a:solidFill>
            </a:endParaRPr>
          </a:p>
        </p:txBody>
      </p:sp>
      <p:sp>
        <p:nvSpPr>
          <p:cNvPr id="322" name="Shape 322"/>
          <p:cNvSpPr txBox="1">
            <a:spLocks noGrp="1"/>
          </p:cNvSpPr>
          <p:nvPr>
            <p:ph sz="quarter" idx="13"/>
          </p:nvPr>
        </p:nvSpPr>
        <p:spPr>
          <a:xfrm>
            <a:off x="468312" y="1412875"/>
            <a:ext cx="8229600" cy="1400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850" tIns="91425" rIns="91425" bIns="45700" anchor="t" anchorCtr="0">
            <a:noAutofit/>
          </a:bodyPr>
          <a:lstStyle/>
          <a:p>
            <a:pPr marL="438150" marR="0" lvl="0" indent="-31908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80"/>
              <a:buFont typeface="Noto Sans Symbols"/>
              <a:buChar char="◼"/>
            </a:pPr>
            <a:r>
              <a:rPr lang="ru-RU" sz="3600" b="0" i="0" u="none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Разложите  многочлен </a:t>
            </a:r>
            <a:endParaRPr dirty="0"/>
          </a:p>
          <a:p>
            <a:pPr marL="438150" marR="0" lvl="0" indent="-31908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80"/>
              <a:buFont typeface="Noto Sans Symbols"/>
              <a:buNone/>
            </a:pPr>
            <a:r>
              <a:rPr lang="ru-RU" sz="3600" b="0" i="0" u="none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на множители: </a:t>
            </a:r>
            <a:r>
              <a:rPr lang="ru-RU" sz="3200" b="0" i="0" u="none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   </a:t>
            </a:r>
            <a:endParaRPr dirty="0"/>
          </a:p>
        </p:txBody>
      </p:sp>
      <p:sp>
        <p:nvSpPr>
          <p:cNvPr id="323" name="Shape 323"/>
          <p:cNvSpPr/>
          <p:nvPr/>
        </p:nvSpPr>
        <p:spPr>
          <a:xfrm>
            <a:off x="454025" y="3284537"/>
            <a:ext cx="2965450" cy="1008062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48000" cap="flat" cmpd="thickThin">
            <a:solidFill>
              <a:srgbClr val="5C9929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4" name="Shape 324"/>
          <p:cNvSpPr/>
          <p:nvPr/>
        </p:nvSpPr>
        <p:spPr>
          <a:xfrm>
            <a:off x="5651500" y="4941887"/>
            <a:ext cx="2665412" cy="1008062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48000" cap="flat" cmpd="thickThin">
            <a:solidFill>
              <a:srgbClr val="5C9929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5" name="Shape 325"/>
          <p:cNvSpPr/>
          <p:nvPr/>
        </p:nvSpPr>
        <p:spPr>
          <a:xfrm>
            <a:off x="468312" y="5013325"/>
            <a:ext cx="2951162" cy="1008062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48000" cap="flat" cmpd="thickThin">
            <a:solidFill>
              <a:srgbClr val="5C9929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6" name="Shape 326"/>
          <p:cNvSpPr/>
          <p:nvPr/>
        </p:nvSpPr>
        <p:spPr>
          <a:xfrm>
            <a:off x="5508625" y="3213100"/>
            <a:ext cx="2663825" cy="1008062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48000" cap="flat" cmpd="thickThin">
            <a:solidFill>
              <a:srgbClr val="5C9929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27" name="Shape 32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651500" y="1412875"/>
            <a:ext cx="2520950" cy="731837"/>
          </a:xfrm>
          <a:prstGeom prst="rect">
            <a:avLst/>
          </a:prstGeom>
          <a:noFill/>
          <a:ln>
            <a:noFill/>
          </a:ln>
        </p:spPr>
      </p:pic>
      <p:pic>
        <p:nvPicPr>
          <p:cNvPr id="328" name="Shape 32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11187" y="3500437"/>
            <a:ext cx="2749550" cy="576262"/>
          </a:xfrm>
          <a:prstGeom prst="rect">
            <a:avLst/>
          </a:prstGeom>
          <a:noFill/>
          <a:ln>
            <a:noFill/>
          </a:ln>
        </p:spPr>
      </p:pic>
      <p:pic>
        <p:nvPicPr>
          <p:cNvPr id="329" name="Shape 32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724525" y="3429000"/>
            <a:ext cx="2303462" cy="677862"/>
          </a:xfrm>
          <a:prstGeom prst="rect">
            <a:avLst/>
          </a:prstGeom>
          <a:noFill/>
          <a:ln>
            <a:noFill/>
          </a:ln>
        </p:spPr>
      </p:pic>
      <p:pic>
        <p:nvPicPr>
          <p:cNvPr id="330" name="Shape 33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93725" y="5297487"/>
            <a:ext cx="2754312" cy="579437"/>
          </a:xfrm>
          <a:prstGeom prst="rect">
            <a:avLst/>
          </a:prstGeom>
          <a:noFill/>
          <a:ln>
            <a:noFill/>
          </a:ln>
        </p:spPr>
      </p:pic>
      <p:pic>
        <p:nvPicPr>
          <p:cNvPr id="331" name="Shape 331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5724525" y="5157787"/>
            <a:ext cx="2592387" cy="574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 thruBlk="1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Shape 337"/>
          <p:cNvSpPr txBox="1">
            <a:spLocks noGrp="1"/>
          </p:cNvSpPr>
          <p:nvPr>
            <p:ph type="title"/>
          </p:nvPr>
        </p:nvSpPr>
        <p:spPr>
          <a:xfrm>
            <a:off x="188912" y="152400"/>
            <a:ext cx="8504237" cy="1262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BF615"/>
              </a:buClr>
              <a:buSzPts val="4500"/>
              <a:buFont typeface="Arial"/>
              <a:buNone/>
            </a:pPr>
            <a:r>
              <a:rPr lang="ru-RU" sz="4500" b="1" i="0" u="none" strike="noStrike" cap="none" dirty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Задание 7</a:t>
            </a:r>
            <a:endParaRPr dirty="0">
              <a:solidFill>
                <a:srgbClr val="0070C0"/>
              </a:solidFill>
            </a:endParaRPr>
          </a:p>
        </p:txBody>
      </p:sp>
      <p:sp>
        <p:nvSpPr>
          <p:cNvPr id="338" name="Shape 338"/>
          <p:cNvSpPr txBox="1">
            <a:spLocks noGrp="1"/>
          </p:cNvSpPr>
          <p:nvPr>
            <p:ph sz="quarter" idx="13"/>
          </p:nvPr>
        </p:nvSpPr>
        <p:spPr>
          <a:xfrm>
            <a:off x="468312" y="1412875"/>
            <a:ext cx="8229600" cy="1400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850" tIns="91425" rIns="91425" bIns="45700" anchor="t" anchorCtr="0">
            <a:noAutofit/>
          </a:bodyPr>
          <a:lstStyle/>
          <a:p>
            <a:pPr marL="438150" marR="0" lvl="0" indent="-31908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80"/>
              <a:buFont typeface="Noto Sans Symbols"/>
              <a:buChar char="◼"/>
            </a:pPr>
            <a:r>
              <a:rPr lang="ru-RU" sz="3600" b="0" i="0" u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Разложите  многочлен </a:t>
            </a:r>
            <a:endParaRPr/>
          </a:p>
          <a:p>
            <a:pPr marL="438150" marR="0" lvl="0" indent="-31908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80"/>
              <a:buFont typeface="Noto Sans Symbols"/>
              <a:buNone/>
            </a:pPr>
            <a:r>
              <a:rPr lang="ru-RU" sz="3600" b="0" i="0" u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на множители: </a:t>
            </a:r>
            <a:r>
              <a:rPr lang="ru-RU" sz="3200" b="0" i="0" u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   </a:t>
            </a:r>
            <a:endParaRPr/>
          </a:p>
        </p:txBody>
      </p:sp>
      <p:sp>
        <p:nvSpPr>
          <p:cNvPr id="339" name="Shape 339"/>
          <p:cNvSpPr/>
          <p:nvPr/>
        </p:nvSpPr>
        <p:spPr>
          <a:xfrm>
            <a:off x="454025" y="3284537"/>
            <a:ext cx="3254375" cy="1223962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48000" cap="flat" cmpd="thickThin">
            <a:solidFill>
              <a:srgbClr val="5C9929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0" name="Shape 340"/>
          <p:cNvSpPr/>
          <p:nvPr/>
        </p:nvSpPr>
        <p:spPr>
          <a:xfrm>
            <a:off x="5219700" y="3213100"/>
            <a:ext cx="3240087" cy="115252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48000" cap="flat" cmpd="thickThin">
            <a:solidFill>
              <a:srgbClr val="5C9929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1" name="Shape 341"/>
          <p:cNvSpPr/>
          <p:nvPr/>
        </p:nvSpPr>
        <p:spPr>
          <a:xfrm>
            <a:off x="468312" y="5013325"/>
            <a:ext cx="3240087" cy="1008062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48000" cap="flat" cmpd="thickThin">
            <a:solidFill>
              <a:srgbClr val="5C9929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2" name="Shape 342"/>
          <p:cNvSpPr/>
          <p:nvPr/>
        </p:nvSpPr>
        <p:spPr>
          <a:xfrm>
            <a:off x="5292725" y="4941887"/>
            <a:ext cx="3240087" cy="1223962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48000" cap="flat" cmpd="thickThin">
            <a:solidFill>
              <a:srgbClr val="5C9929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43" name="Shape 34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580062" y="1341437"/>
            <a:ext cx="2879725" cy="719137"/>
          </a:xfrm>
          <a:prstGeom prst="rect">
            <a:avLst/>
          </a:prstGeom>
          <a:noFill/>
          <a:ln>
            <a:noFill/>
          </a:ln>
        </p:spPr>
      </p:pic>
      <p:pic>
        <p:nvPicPr>
          <p:cNvPr id="344" name="Shape 34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68312" y="3644900"/>
            <a:ext cx="3240087" cy="576262"/>
          </a:xfrm>
          <a:prstGeom prst="rect">
            <a:avLst/>
          </a:prstGeom>
          <a:noFill/>
          <a:ln>
            <a:noFill/>
          </a:ln>
        </p:spPr>
      </p:pic>
      <p:pic>
        <p:nvPicPr>
          <p:cNvPr id="345" name="Shape 34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364162" y="3500437"/>
            <a:ext cx="2933700" cy="649287"/>
          </a:xfrm>
          <a:prstGeom prst="rect">
            <a:avLst/>
          </a:prstGeom>
          <a:noFill/>
          <a:ln>
            <a:noFill/>
          </a:ln>
        </p:spPr>
      </p:pic>
      <p:pic>
        <p:nvPicPr>
          <p:cNvPr id="346" name="Shape 34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39750" y="5229225"/>
            <a:ext cx="3095625" cy="576262"/>
          </a:xfrm>
          <a:prstGeom prst="rect">
            <a:avLst/>
          </a:prstGeom>
          <a:noFill/>
          <a:ln>
            <a:noFill/>
          </a:ln>
        </p:spPr>
      </p:pic>
      <p:pic>
        <p:nvPicPr>
          <p:cNvPr id="347" name="Shape 347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5292725" y="5300662"/>
            <a:ext cx="3167062" cy="6651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 thruBlk="1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Shape 353"/>
          <p:cNvSpPr txBox="1">
            <a:spLocks noGrp="1"/>
          </p:cNvSpPr>
          <p:nvPr>
            <p:ph type="title"/>
          </p:nvPr>
        </p:nvSpPr>
        <p:spPr>
          <a:xfrm>
            <a:off x="188912" y="152400"/>
            <a:ext cx="8504237" cy="1262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BF615"/>
              </a:buClr>
              <a:buSzPts val="4500"/>
              <a:buFont typeface="Arial"/>
              <a:buNone/>
            </a:pPr>
            <a:r>
              <a:rPr lang="ru-RU" sz="4500" b="1" i="0" u="none" strike="noStrike" cap="none" dirty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Задание 8</a:t>
            </a:r>
            <a:endParaRPr dirty="0">
              <a:solidFill>
                <a:srgbClr val="0070C0"/>
              </a:solidFill>
            </a:endParaRPr>
          </a:p>
        </p:txBody>
      </p:sp>
      <p:sp>
        <p:nvSpPr>
          <p:cNvPr id="354" name="Shape 354"/>
          <p:cNvSpPr txBox="1">
            <a:spLocks noGrp="1"/>
          </p:cNvSpPr>
          <p:nvPr>
            <p:ph sz="quarter" idx="13"/>
          </p:nvPr>
        </p:nvSpPr>
        <p:spPr>
          <a:xfrm>
            <a:off x="468312" y="1412875"/>
            <a:ext cx="8229600" cy="1400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850" tIns="91425" rIns="91425" bIns="45700" anchor="t" anchorCtr="0">
            <a:noAutofit/>
          </a:bodyPr>
          <a:lstStyle/>
          <a:p>
            <a:pPr marL="438150" marR="0" lvl="0" indent="-31908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80"/>
              <a:buFont typeface="Noto Sans Symbols"/>
              <a:buChar char="◼"/>
            </a:pPr>
            <a:r>
              <a:rPr lang="ru-RU" sz="3600" b="0" i="0" u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Преобразуйте в  многочлен:</a:t>
            </a:r>
            <a:endParaRPr/>
          </a:p>
        </p:txBody>
      </p:sp>
      <p:sp>
        <p:nvSpPr>
          <p:cNvPr id="355" name="Shape 355"/>
          <p:cNvSpPr/>
          <p:nvPr/>
        </p:nvSpPr>
        <p:spPr>
          <a:xfrm>
            <a:off x="454025" y="3284537"/>
            <a:ext cx="3254375" cy="1223962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48000" cap="flat" cmpd="thickThin">
            <a:solidFill>
              <a:srgbClr val="5C9929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6" name="Shape 356"/>
          <p:cNvSpPr/>
          <p:nvPr/>
        </p:nvSpPr>
        <p:spPr>
          <a:xfrm>
            <a:off x="5219700" y="3213100"/>
            <a:ext cx="3240087" cy="115252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48000" cap="flat" cmpd="thickThin">
            <a:solidFill>
              <a:srgbClr val="5C9929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7" name="Shape 357"/>
          <p:cNvSpPr/>
          <p:nvPr/>
        </p:nvSpPr>
        <p:spPr>
          <a:xfrm>
            <a:off x="468312" y="5013325"/>
            <a:ext cx="3240087" cy="1008062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48000" cap="flat" cmpd="thickThin">
            <a:solidFill>
              <a:srgbClr val="5C9929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8" name="Shape 358"/>
          <p:cNvSpPr/>
          <p:nvPr/>
        </p:nvSpPr>
        <p:spPr>
          <a:xfrm>
            <a:off x="5292725" y="4941887"/>
            <a:ext cx="3240087" cy="1223962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48000" cap="flat" cmpd="thickThin">
            <a:solidFill>
              <a:srgbClr val="5C9929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59" name="Shape 35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71550" y="2060575"/>
            <a:ext cx="4968875" cy="647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0" name="Shape 36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55650" y="3573462"/>
            <a:ext cx="2709862" cy="647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1" name="Shape 36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435600" y="3429000"/>
            <a:ext cx="2952750" cy="647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2" name="Shape 36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36600" y="5157787"/>
            <a:ext cx="2898775" cy="647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3" name="Shape 363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5508625" y="5300662"/>
            <a:ext cx="2879725" cy="504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 thruBlk="1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Shape 369"/>
          <p:cNvSpPr txBox="1">
            <a:spLocks noGrp="1"/>
          </p:cNvSpPr>
          <p:nvPr>
            <p:ph type="title"/>
          </p:nvPr>
        </p:nvSpPr>
        <p:spPr>
          <a:xfrm>
            <a:off x="188912" y="152400"/>
            <a:ext cx="8504237" cy="1262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BF615"/>
              </a:buClr>
              <a:buSzPts val="4500"/>
              <a:buFont typeface="Arial"/>
              <a:buNone/>
            </a:pPr>
            <a:r>
              <a:rPr lang="ru-RU" sz="4500" b="1" i="0" u="none" strike="noStrike" cap="none" dirty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Задание 9</a:t>
            </a:r>
            <a:endParaRPr sz="4500" b="1" i="0" u="none" strike="noStrike" cap="none" dirty="0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0" name="Shape 370"/>
          <p:cNvSpPr txBox="1">
            <a:spLocks noGrp="1"/>
          </p:cNvSpPr>
          <p:nvPr>
            <p:ph sz="quarter" idx="13"/>
          </p:nvPr>
        </p:nvSpPr>
        <p:spPr>
          <a:xfrm>
            <a:off x="468312" y="1412875"/>
            <a:ext cx="8229600" cy="1400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850" tIns="91425" rIns="91425" bIns="45700" anchor="t" anchorCtr="0">
            <a:noAutofit/>
          </a:bodyPr>
          <a:lstStyle/>
          <a:p>
            <a:pPr marL="438150" marR="0" lvl="0" indent="-31908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80"/>
              <a:buFont typeface="Noto Sans Symbols"/>
              <a:buChar char="◼"/>
            </a:pPr>
            <a:r>
              <a:rPr lang="ru-RU" sz="3600" b="0" i="0" u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Выполните умножение</a:t>
            </a:r>
            <a:endParaRPr/>
          </a:p>
        </p:txBody>
      </p:sp>
      <p:sp>
        <p:nvSpPr>
          <p:cNvPr id="371" name="Shape 371"/>
          <p:cNvSpPr/>
          <p:nvPr/>
        </p:nvSpPr>
        <p:spPr>
          <a:xfrm>
            <a:off x="454025" y="3284537"/>
            <a:ext cx="3254375" cy="1223962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48000" cap="flat" cmpd="thickThin">
            <a:solidFill>
              <a:srgbClr val="5C9929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2" name="Shape 372"/>
          <p:cNvSpPr/>
          <p:nvPr/>
        </p:nvSpPr>
        <p:spPr>
          <a:xfrm>
            <a:off x="5219700" y="3357562"/>
            <a:ext cx="3240087" cy="1150937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48000" cap="flat" cmpd="thickThin">
            <a:solidFill>
              <a:srgbClr val="5C9929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3" name="Shape 373"/>
          <p:cNvSpPr/>
          <p:nvPr/>
        </p:nvSpPr>
        <p:spPr>
          <a:xfrm>
            <a:off x="468312" y="5013325"/>
            <a:ext cx="3240087" cy="115252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48000" cap="flat" cmpd="thickThin">
            <a:solidFill>
              <a:srgbClr val="5C9929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4" name="Shape 374"/>
          <p:cNvSpPr/>
          <p:nvPr/>
        </p:nvSpPr>
        <p:spPr>
          <a:xfrm>
            <a:off x="5292725" y="5013325"/>
            <a:ext cx="3240087" cy="115252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48000" cap="flat" cmpd="thickThin">
            <a:solidFill>
              <a:srgbClr val="5C9929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75" name="Shape 37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580062" y="1412875"/>
            <a:ext cx="3095625" cy="647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76" name="Shape 37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71550" y="3573462"/>
            <a:ext cx="2305050" cy="719137"/>
          </a:xfrm>
          <a:prstGeom prst="rect">
            <a:avLst/>
          </a:prstGeom>
          <a:noFill/>
          <a:ln>
            <a:noFill/>
          </a:ln>
        </p:spPr>
      </p:pic>
      <p:pic>
        <p:nvPicPr>
          <p:cNvPr id="377" name="Shape 37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651500" y="3573462"/>
            <a:ext cx="2520950" cy="719137"/>
          </a:xfrm>
          <a:prstGeom prst="rect">
            <a:avLst/>
          </a:prstGeom>
          <a:noFill/>
          <a:ln>
            <a:noFill/>
          </a:ln>
        </p:spPr>
      </p:pic>
      <p:pic>
        <p:nvPicPr>
          <p:cNvPr id="378" name="Shape 378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042987" y="5157787"/>
            <a:ext cx="2160587" cy="742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79" name="Shape 379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5508625" y="5157787"/>
            <a:ext cx="2951162" cy="7921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 txBox="1">
            <a:spLocks noGrp="1"/>
          </p:cNvSpPr>
          <p:nvPr>
            <p:ph sz="quarter" idx="13"/>
          </p:nvPr>
        </p:nvSpPr>
        <p:spPr>
          <a:xfrm>
            <a:off x="195262" y="1605896"/>
            <a:ext cx="8553450" cy="3184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850" tIns="91425" rIns="91425" bIns="45700" anchor="t" anchorCtr="0">
            <a:noAutofit/>
          </a:bodyPr>
          <a:lstStyle/>
          <a:p>
            <a:pPr marL="438150" marR="0" lvl="0" indent="-319087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560"/>
              <a:buFont typeface="Noto Sans Symbols"/>
              <a:buChar char="◼"/>
            </a:pPr>
            <a:r>
              <a:rPr lang="ru-RU" sz="3200" b="1" i="0" u="none" strike="noStrike" cap="none" dirty="0">
                <a:solidFill>
                  <a:srgbClr val="0070C0"/>
                </a:solidFill>
                <a:latin typeface="Corbel"/>
                <a:ea typeface="Corbel"/>
                <a:cs typeface="Corbel"/>
                <a:sym typeface="Corbel"/>
              </a:rPr>
              <a:t>Формулы сокращённого умножения многочленов</a:t>
            </a:r>
            <a:r>
              <a:rPr lang="ru-RU" sz="3200" b="0" i="0" u="none" strike="noStrike" cap="none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 — часто встречающиеся случаи умножения многочленов. Многие из них являются частным случаем Бинома Ньютона. </a:t>
            </a:r>
            <a:endParaRPr dirty="0"/>
          </a:p>
          <a:p>
            <a:pPr marL="438150" marR="0" lvl="0" indent="-156528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560"/>
              <a:buFont typeface="Noto Sans Symbols"/>
              <a:buNone/>
            </a:pPr>
            <a:endParaRPr sz="3200" b="0" i="0" u="none" dirty="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49" name="Shape 149"/>
          <p:cNvSpPr txBox="1"/>
          <p:nvPr/>
        </p:nvSpPr>
        <p:spPr>
          <a:xfrm>
            <a:off x="6227762" y="5876925"/>
            <a:ext cx="2520950" cy="647700"/>
          </a:xfrm>
          <a:prstGeom prst="rect">
            <a:avLst/>
          </a:prstGeom>
          <a:solidFill>
            <a:schemeClr val="accent1"/>
          </a:solidFill>
          <a:ln w="48000" cap="flat" cmpd="thickThin">
            <a:solidFill>
              <a:srgbClr val="5C9929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Corbel"/>
              <a:buNone/>
            </a:pPr>
            <a:r>
              <a:rPr lang="ru-RU" sz="2000" b="1" i="0" u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следующий слайд</a:t>
            </a:r>
            <a:endParaRPr/>
          </a:p>
        </p:txBody>
      </p:sp>
      <p:sp>
        <p:nvSpPr>
          <p:cNvPr id="150" name="Shape 150"/>
          <p:cNvSpPr txBox="1"/>
          <p:nvPr/>
        </p:nvSpPr>
        <p:spPr>
          <a:xfrm>
            <a:off x="684212" y="5876925"/>
            <a:ext cx="2519362" cy="647700"/>
          </a:xfrm>
          <a:prstGeom prst="rect">
            <a:avLst/>
          </a:prstGeom>
          <a:solidFill>
            <a:schemeClr val="accent1"/>
          </a:solidFill>
          <a:ln w="48000" cap="flat" cmpd="thickThin">
            <a:solidFill>
              <a:srgbClr val="5C9929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Corbel"/>
              <a:buNone/>
            </a:pPr>
            <a:r>
              <a:rPr lang="ru-RU" sz="2000" b="1" i="0" u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предыдущий слайд</a:t>
            </a:r>
            <a:endParaRPr/>
          </a:p>
        </p:txBody>
      </p:sp>
    </p:spTree>
  </p:cSld>
  <p:clrMapOvr>
    <a:masterClrMapping/>
  </p:clrMapOvr>
  <p:transition spd="slow">
    <p:fade thruBlk="1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Shape 385"/>
          <p:cNvSpPr txBox="1">
            <a:spLocks noGrp="1"/>
          </p:cNvSpPr>
          <p:nvPr>
            <p:ph type="title"/>
          </p:nvPr>
        </p:nvSpPr>
        <p:spPr>
          <a:xfrm>
            <a:off x="188912" y="152400"/>
            <a:ext cx="8504237" cy="1262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BF615"/>
              </a:buClr>
              <a:buSzPts val="4500"/>
              <a:buFont typeface="Arial"/>
              <a:buNone/>
            </a:pPr>
            <a:r>
              <a:rPr lang="ru-RU" sz="4500" b="1" i="0" u="none" strike="noStrike" cap="none" dirty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Задание 10</a:t>
            </a:r>
            <a:endParaRPr dirty="0">
              <a:solidFill>
                <a:srgbClr val="0070C0"/>
              </a:solidFill>
            </a:endParaRPr>
          </a:p>
        </p:txBody>
      </p:sp>
      <p:sp>
        <p:nvSpPr>
          <p:cNvPr id="386" name="Shape 386"/>
          <p:cNvSpPr txBox="1">
            <a:spLocks noGrp="1"/>
          </p:cNvSpPr>
          <p:nvPr>
            <p:ph sz="quarter" idx="13"/>
          </p:nvPr>
        </p:nvSpPr>
        <p:spPr>
          <a:xfrm>
            <a:off x="0" y="1412875"/>
            <a:ext cx="8229600" cy="1400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850" tIns="91425" rIns="91425" bIns="45700" anchor="t" anchorCtr="0">
            <a:noAutofit/>
          </a:bodyPr>
          <a:lstStyle/>
          <a:p>
            <a:pPr marL="438150" marR="0" lvl="0" indent="-31908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80"/>
              <a:buFont typeface="Noto Sans Symbols"/>
              <a:buChar char="◼"/>
            </a:pPr>
            <a:r>
              <a:rPr lang="ru-RU" sz="3600" b="0" i="0" u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Найдите значение выражения</a:t>
            </a:r>
            <a:endParaRPr/>
          </a:p>
          <a:p>
            <a:pPr marL="438150" marR="0" lvl="0" indent="-31908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80"/>
              <a:buFont typeface="Noto Sans Symbols"/>
              <a:buNone/>
            </a:pPr>
            <a:r>
              <a:rPr lang="ru-RU" sz="3600" b="0" i="0" u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    при      = - 36,     = 14</a:t>
            </a:r>
            <a:endParaRPr/>
          </a:p>
        </p:txBody>
      </p:sp>
      <p:sp>
        <p:nvSpPr>
          <p:cNvPr id="387" name="Shape 387"/>
          <p:cNvSpPr/>
          <p:nvPr/>
        </p:nvSpPr>
        <p:spPr>
          <a:xfrm>
            <a:off x="454025" y="3284537"/>
            <a:ext cx="3254375" cy="1223962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48000" cap="flat" cmpd="thickThin">
            <a:solidFill>
              <a:srgbClr val="5C9929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ru-RU" sz="36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-16</a:t>
            </a:r>
            <a:endParaRPr/>
          </a:p>
        </p:txBody>
      </p:sp>
      <p:sp>
        <p:nvSpPr>
          <p:cNvPr id="388" name="Shape 388"/>
          <p:cNvSpPr/>
          <p:nvPr/>
        </p:nvSpPr>
        <p:spPr>
          <a:xfrm>
            <a:off x="5219700" y="3213100"/>
            <a:ext cx="3455987" cy="1295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48000" cap="flat" cmpd="thickThin">
            <a:solidFill>
              <a:srgbClr val="5C9929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</a:pPr>
            <a:endParaRPr sz="6000" b="0" i="0" u="none" baseline="300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</a:pPr>
            <a:r>
              <a:rPr lang="ru-RU" sz="6000" b="0" i="0" u="none" baseline="30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-4</a:t>
            </a:r>
            <a:endParaRPr/>
          </a:p>
        </p:txBody>
      </p:sp>
      <p:sp>
        <p:nvSpPr>
          <p:cNvPr id="389" name="Shape 389"/>
          <p:cNvSpPr/>
          <p:nvPr/>
        </p:nvSpPr>
        <p:spPr>
          <a:xfrm>
            <a:off x="468312" y="5013325"/>
            <a:ext cx="3240087" cy="115252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48000" cap="flat" cmpd="thickThin">
            <a:solidFill>
              <a:srgbClr val="5C9929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ru-RU" sz="36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16</a:t>
            </a:r>
            <a:endParaRPr/>
          </a:p>
        </p:txBody>
      </p:sp>
      <p:sp>
        <p:nvSpPr>
          <p:cNvPr id="390" name="Shape 390"/>
          <p:cNvSpPr/>
          <p:nvPr/>
        </p:nvSpPr>
        <p:spPr>
          <a:xfrm>
            <a:off x="5219700" y="4941887"/>
            <a:ext cx="3529012" cy="1223962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48000" cap="flat" cmpd="thickThin">
            <a:solidFill>
              <a:srgbClr val="5C9929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ru-RU" sz="36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  <a:endParaRPr/>
          </a:p>
        </p:txBody>
      </p:sp>
      <p:pic>
        <p:nvPicPr>
          <p:cNvPr id="391" name="Shape 39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443662" y="1484312"/>
            <a:ext cx="2520950" cy="576262"/>
          </a:xfrm>
          <a:prstGeom prst="rect">
            <a:avLst/>
          </a:prstGeom>
          <a:noFill/>
          <a:ln>
            <a:noFill/>
          </a:ln>
        </p:spPr>
      </p:pic>
      <p:pic>
        <p:nvPicPr>
          <p:cNvPr id="392" name="Shape 39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403350" y="2205037"/>
            <a:ext cx="423862" cy="430212"/>
          </a:xfrm>
          <a:prstGeom prst="rect">
            <a:avLst/>
          </a:prstGeom>
          <a:noFill/>
          <a:ln>
            <a:noFill/>
          </a:ln>
        </p:spPr>
      </p:pic>
      <p:pic>
        <p:nvPicPr>
          <p:cNvPr id="393" name="Shape 39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059112" y="2205037"/>
            <a:ext cx="487362" cy="5032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 thruBlk="1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Shape 399"/>
          <p:cNvSpPr txBox="1">
            <a:spLocks noGrp="1"/>
          </p:cNvSpPr>
          <p:nvPr>
            <p:ph type="title"/>
          </p:nvPr>
        </p:nvSpPr>
        <p:spPr>
          <a:xfrm>
            <a:off x="219075" y="-6350"/>
            <a:ext cx="8474075" cy="14271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BF615"/>
              </a:buClr>
              <a:buSzPts val="4050"/>
              <a:buFont typeface="Corbel"/>
              <a:buNone/>
            </a:pPr>
            <a:r>
              <a:rPr lang="ru-RU" sz="4050" b="1" i="0" u="none" strike="noStrike" cap="none" dirty="0">
                <a:solidFill>
                  <a:srgbClr val="0070C0"/>
                </a:solidFill>
                <a:latin typeface="Corbel"/>
                <a:ea typeface="Corbel"/>
                <a:cs typeface="Corbel"/>
                <a:sym typeface="Corbel"/>
              </a:rPr>
              <a:t>Источники основного </a:t>
            </a:r>
            <a:br>
              <a:rPr lang="ru-RU" sz="4050" b="1" i="0" u="none" strike="noStrike" cap="none" dirty="0">
                <a:solidFill>
                  <a:srgbClr val="0070C0"/>
                </a:solidFill>
                <a:latin typeface="Corbel"/>
                <a:ea typeface="Corbel"/>
                <a:cs typeface="Corbel"/>
                <a:sym typeface="Corbel"/>
              </a:rPr>
            </a:br>
            <a:r>
              <a:rPr lang="ru-RU" sz="4050" b="1" i="0" u="none" strike="noStrike" cap="none" dirty="0">
                <a:solidFill>
                  <a:srgbClr val="0070C0"/>
                </a:solidFill>
                <a:latin typeface="Corbel"/>
                <a:ea typeface="Corbel"/>
                <a:cs typeface="Corbel"/>
                <a:sym typeface="Corbel"/>
              </a:rPr>
              <a:t>содержания</a:t>
            </a:r>
            <a:endParaRPr sz="4050" b="1" i="0" u="none" strike="noStrike" cap="none" dirty="0">
              <a:solidFill>
                <a:srgbClr val="0070C0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400" name="Shape 400"/>
          <p:cNvSpPr txBox="1">
            <a:spLocks noGrp="1"/>
          </p:cNvSpPr>
          <p:nvPr>
            <p:ph sz="quarter" idx="13"/>
          </p:nvPr>
        </p:nvSpPr>
        <p:spPr>
          <a:xfrm>
            <a:off x="1483659" y="1636955"/>
            <a:ext cx="6400800" cy="3474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850" tIns="91425" rIns="91425" bIns="45700" anchor="t" anchorCtr="0">
            <a:noAutofit/>
          </a:bodyPr>
          <a:lstStyle/>
          <a:p>
            <a:pPr marL="438150" marR="0" lvl="0" indent="-31908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560"/>
              <a:buFont typeface="Noto Sans Symbols"/>
              <a:buChar char="◼"/>
            </a:pPr>
            <a:r>
              <a:rPr lang="ru-RU" sz="3200" b="0" i="0" u="none" dirty="0">
                <a:solidFill>
                  <a:srgbClr val="002060"/>
                </a:solidFill>
                <a:latin typeface="Corbel"/>
                <a:ea typeface="Corbel"/>
                <a:cs typeface="Corbel"/>
                <a:sym typeface="Corbel"/>
              </a:rPr>
              <a:t>http://ru.wikipedia.org/wiki/Пифагор</a:t>
            </a:r>
            <a:endParaRPr dirty="0">
              <a:solidFill>
                <a:srgbClr val="002060"/>
              </a:solidFill>
            </a:endParaRPr>
          </a:p>
          <a:p>
            <a:pPr marL="438150" marR="0" lvl="0" indent="-31908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560"/>
              <a:buFont typeface="Noto Sans Symbols"/>
              <a:buChar char="◼"/>
            </a:pPr>
            <a:r>
              <a:rPr lang="ru-RU" sz="3200" b="0" i="0" u="none" dirty="0">
                <a:solidFill>
                  <a:srgbClr val="002060"/>
                </a:solidFill>
                <a:latin typeface="Corbel"/>
                <a:ea typeface="Corbel"/>
                <a:cs typeface="Corbel"/>
                <a:sym typeface="Corbel"/>
              </a:rPr>
              <a:t>http://ru.wikipedia.org/wiki/Формулы_сокращённого умножения</a:t>
            </a:r>
            <a:endParaRPr dirty="0">
              <a:solidFill>
                <a:srgbClr val="002060"/>
              </a:solidFill>
            </a:endParaRPr>
          </a:p>
          <a:p>
            <a:pPr marL="438150" marR="0" lvl="0" indent="-31908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560"/>
              <a:buFont typeface="Noto Sans Symbols"/>
              <a:buChar char="◼"/>
            </a:pPr>
            <a:r>
              <a:rPr lang="ru-RU" sz="3200" b="0" i="0" u="none" dirty="0">
                <a:solidFill>
                  <a:srgbClr val="002060"/>
                </a:solidFill>
                <a:latin typeface="Corbel"/>
                <a:ea typeface="Corbel"/>
                <a:cs typeface="Corbel"/>
                <a:sym typeface="Corbel"/>
              </a:rPr>
              <a:t>www.alleng.ru/d/math/math146.htm</a:t>
            </a:r>
            <a:endParaRPr dirty="0">
              <a:solidFill>
                <a:srgbClr val="002060"/>
              </a:solidFill>
            </a:endParaRPr>
          </a:p>
          <a:p>
            <a:pPr marL="438150" marR="0" lvl="0" indent="-31908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560"/>
              <a:buFont typeface="Noto Sans Symbols"/>
              <a:buChar char="◼"/>
            </a:pPr>
            <a:r>
              <a:rPr lang="ru-RU" sz="3200" b="0" i="0" u="none" dirty="0">
                <a:solidFill>
                  <a:srgbClr val="002060"/>
                </a:solidFill>
                <a:latin typeface="Corbel"/>
                <a:ea typeface="Corbel"/>
                <a:cs typeface="Corbel"/>
                <a:sym typeface="Corbel"/>
              </a:rPr>
              <a:t>http://festival.1september.ru/articles/213381/</a:t>
            </a:r>
            <a:endParaRPr dirty="0">
              <a:solidFill>
                <a:srgbClr val="002060"/>
              </a:solidFill>
            </a:endParaRPr>
          </a:p>
          <a:p>
            <a:pPr marL="438150" marR="0" lvl="0" indent="-15652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560"/>
              <a:buFont typeface="Noto Sans Symbols"/>
              <a:buNone/>
            </a:pPr>
            <a:endParaRPr sz="3200" b="0" i="0" u="sng" dirty="0">
              <a:solidFill>
                <a:srgbClr val="FEB80A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438150" marR="0" lvl="0" indent="-15652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560"/>
              <a:buFont typeface="Noto Sans Symbols"/>
              <a:buNone/>
            </a:pPr>
            <a:endParaRPr sz="3200" b="0" i="0" u="sng" dirty="0">
              <a:solidFill>
                <a:srgbClr val="FEB80A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438150" marR="0" lvl="0" indent="-156528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560"/>
              <a:buFont typeface="Noto Sans Symbols"/>
              <a:buNone/>
            </a:pPr>
            <a:endParaRPr sz="3200" b="0" i="0" u="sng" dirty="0">
              <a:solidFill>
                <a:srgbClr val="FEB80A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401" name="Shape 401"/>
          <p:cNvSpPr txBox="1"/>
          <p:nvPr/>
        </p:nvSpPr>
        <p:spPr>
          <a:xfrm>
            <a:off x="6227762" y="5949950"/>
            <a:ext cx="2520950" cy="647700"/>
          </a:xfrm>
          <a:prstGeom prst="rect">
            <a:avLst/>
          </a:prstGeom>
          <a:solidFill>
            <a:schemeClr val="accent1"/>
          </a:solidFill>
          <a:ln w="48000" cap="flat" cmpd="thickThin">
            <a:solidFill>
              <a:srgbClr val="5C9929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Corbel"/>
              <a:buNone/>
            </a:pPr>
            <a:r>
              <a:rPr lang="ru-RU" sz="2000" b="1" i="0" u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следующий слайд</a:t>
            </a:r>
            <a:endParaRPr/>
          </a:p>
        </p:txBody>
      </p:sp>
      <p:sp>
        <p:nvSpPr>
          <p:cNvPr id="402" name="Shape 402"/>
          <p:cNvSpPr txBox="1"/>
          <p:nvPr/>
        </p:nvSpPr>
        <p:spPr>
          <a:xfrm>
            <a:off x="684212" y="5949950"/>
            <a:ext cx="2519362" cy="647700"/>
          </a:xfrm>
          <a:prstGeom prst="rect">
            <a:avLst/>
          </a:prstGeom>
          <a:solidFill>
            <a:schemeClr val="accent1"/>
          </a:solidFill>
          <a:ln w="48000" cap="flat" cmpd="thickThin">
            <a:solidFill>
              <a:srgbClr val="5C9929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Corbel"/>
              <a:buNone/>
            </a:pPr>
            <a:r>
              <a:rPr lang="ru-RU" sz="2000" b="1" i="0" u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еще раз тест</a:t>
            </a:r>
            <a:endParaRPr/>
          </a:p>
        </p:txBody>
      </p:sp>
    </p:spTree>
  </p:cSld>
  <p:clrMapOvr>
    <a:masterClrMapping/>
  </p:clrMapOvr>
  <p:transition spd="slow">
    <p:fade thruBlk="1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Shape 407"/>
          <p:cNvSpPr txBox="1">
            <a:spLocks noGrp="1"/>
          </p:cNvSpPr>
          <p:nvPr>
            <p:ph type="title"/>
          </p:nvPr>
        </p:nvSpPr>
        <p:spPr>
          <a:xfrm>
            <a:off x="251665" y="143436"/>
            <a:ext cx="8504237" cy="1262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BF615"/>
              </a:buClr>
              <a:buSzPts val="4500"/>
              <a:buFont typeface="Corbel"/>
              <a:buNone/>
            </a:pPr>
            <a:r>
              <a:rPr lang="ru-RU" sz="4500" b="1" i="0" u="none" strike="noStrike" cap="none" dirty="0">
                <a:solidFill>
                  <a:srgbClr val="0070C0"/>
                </a:solidFill>
                <a:latin typeface="Corbel"/>
                <a:ea typeface="Corbel"/>
                <a:cs typeface="Corbel"/>
                <a:sym typeface="Corbel"/>
              </a:rPr>
              <a:t>Источники иллюстраций</a:t>
            </a:r>
            <a:endParaRPr sz="4500" b="1" i="0" u="none" strike="noStrike" cap="none" dirty="0">
              <a:solidFill>
                <a:srgbClr val="0070C0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408" name="Shape 408"/>
          <p:cNvSpPr txBox="1">
            <a:spLocks noGrp="1"/>
          </p:cNvSpPr>
          <p:nvPr>
            <p:ph sz="quarter" idx="13"/>
          </p:nvPr>
        </p:nvSpPr>
        <p:spPr>
          <a:xfrm>
            <a:off x="1411941" y="1923826"/>
            <a:ext cx="6400800" cy="3474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850" tIns="91425" rIns="91425" bIns="45700" anchor="t" anchorCtr="0">
            <a:noAutofit/>
          </a:bodyPr>
          <a:lstStyle/>
          <a:p>
            <a:pPr marL="438150" marR="0" lvl="0" indent="-31908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560"/>
              <a:buFont typeface="Noto Sans Symbols"/>
              <a:buChar char="◼"/>
            </a:pPr>
            <a:r>
              <a:rPr lang="ru-RU" sz="3200" b="0" i="0" u="none" dirty="0">
                <a:solidFill>
                  <a:srgbClr val="002060"/>
                </a:solidFill>
                <a:latin typeface="Corbel"/>
                <a:ea typeface="Corbel"/>
                <a:cs typeface="Corbel"/>
                <a:sym typeface="Corbel"/>
              </a:rPr>
              <a:t>http://ru.wikipedia.org/wiki/Теорема_Пифагора</a:t>
            </a:r>
            <a:endParaRPr dirty="0">
              <a:solidFill>
                <a:srgbClr val="002060"/>
              </a:solidFill>
            </a:endParaRPr>
          </a:p>
          <a:p>
            <a:pPr marL="438150" marR="0" lvl="0" indent="-31908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560"/>
              <a:buFont typeface="Noto Sans Symbols"/>
              <a:buChar char="◼"/>
            </a:pPr>
            <a:r>
              <a:rPr lang="ru-RU" sz="3200" b="0" i="0" u="none" dirty="0">
                <a:solidFill>
                  <a:srgbClr val="002060"/>
                </a:solidFill>
                <a:latin typeface="Corbel"/>
                <a:ea typeface="Corbel"/>
                <a:cs typeface="Corbel"/>
                <a:sym typeface="Corbel"/>
              </a:rPr>
              <a:t>http://www.varson.ru/alg_formula.html</a:t>
            </a:r>
            <a:endParaRPr dirty="0">
              <a:solidFill>
                <a:srgbClr val="002060"/>
              </a:solidFill>
            </a:endParaRPr>
          </a:p>
          <a:p>
            <a:pPr marL="438150" marR="0" lvl="0" indent="-31908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560"/>
              <a:buFont typeface="Noto Sans Symbols"/>
              <a:buChar char="◼"/>
            </a:pPr>
            <a:r>
              <a:rPr lang="ru-RU" sz="3200" b="0" i="0" u="none" dirty="0">
                <a:solidFill>
                  <a:srgbClr val="002060"/>
                </a:solidFill>
                <a:latin typeface="Corbel"/>
                <a:ea typeface="Corbel"/>
                <a:cs typeface="Corbel"/>
                <a:sym typeface="Corbel"/>
              </a:rPr>
              <a:t>http://festival.1september.ru/articles/213381/</a:t>
            </a:r>
            <a:endParaRPr dirty="0">
              <a:solidFill>
                <a:srgbClr val="002060"/>
              </a:solidFill>
            </a:endParaRPr>
          </a:p>
          <a:p>
            <a:pPr marL="438150" marR="0" lvl="0" indent="-15652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560"/>
              <a:buFont typeface="Noto Sans Symbols"/>
              <a:buNone/>
            </a:pPr>
            <a:endParaRPr sz="3200" b="0" i="0" u="sng" dirty="0">
              <a:solidFill>
                <a:srgbClr val="FFC000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438150" marR="0" lvl="0" indent="-156528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560"/>
              <a:buFont typeface="Noto Sans Symbols"/>
              <a:buNone/>
            </a:pPr>
            <a:endParaRPr sz="3200" b="0" i="0" u="sng" dirty="0">
              <a:solidFill>
                <a:srgbClr val="FFC000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409" name="Shape 409"/>
          <p:cNvSpPr txBox="1"/>
          <p:nvPr/>
        </p:nvSpPr>
        <p:spPr>
          <a:xfrm>
            <a:off x="684212" y="5949950"/>
            <a:ext cx="2519362" cy="647700"/>
          </a:xfrm>
          <a:prstGeom prst="rect">
            <a:avLst/>
          </a:prstGeom>
          <a:solidFill>
            <a:schemeClr val="accent1"/>
          </a:solidFill>
          <a:ln w="48000" cap="flat" cmpd="thickThin">
            <a:solidFill>
              <a:srgbClr val="5C9929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Corbel"/>
              <a:buNone/>
            </a:pPr>
            <a:r>
              <a:rPr lang="ru-RU" sz="2000" b="1" i="0" u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предыдущий слайд</a:t>
            </a:r>
            <a:endParaRPr/>
          </a:p>
        </p:txBody>
      </p:sp>
      <p:sp>
        <p:nvSpPr>
          <p:cNvPr id="410" name="Shape 410"/>
          <p:cNvSpPr txBox="1"/>
          <p:nvPr/>
        </p:nvSpPr>
        <p:spPr>
          <a:xfrm>
            <a:off x="6156325" y="5949950"/>
            <a:ext cx="2519362" cy="647700"/>
          </a:xfrm>
          <a:prstGeom prst="rect">
            <a:avLst/>
          </a:prstGeom>
          <a:solidFill>
            <a:schemeClr val="accent1"/>
          </a:solidFill>
          <a:ln w="48000" cap="flat" cmpd="thickThin">
            <a:solidFill>
              <a:srgbClr val="5C9929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Corbel"/>
              <a:buNone/>
            </a:pPr>
            <a:r>
              <a:rPr lang="ru-RU" sz="2000" b="1" i="0" u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в начало</a:t>
            </a:r>
            <a:endParaRPr/>
          </a:p>
        </p:txBody>
      </p:sp>
    </p:spTree>
  </p:cSld>
  <p:clrMapOvr>
    <a:masterClrMapping/>
  </p:clrMapOvr>
  <p:transition spd="slow"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 txBox="1">
            <a:spLocks noGrp="1"/>
          </p:cNvSpPr>
          <p:nvPr>
            <p:ph type="title"/>
          </p:nvPr>
        </p:nvSpPr>
        <p:spPr>
          <a:xfrm>
            <a:off x="539750" y="295835"/>
            <a:ext cx="8504237" cy="1262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BF615"/>
              </a:buClr>
              <a:buSzPts val="4500"/>
              <a:buFont typeface="Corbel"/>
              <a:buNone/>
            </a:pPr>
            <a:r>
              <a:rPr lang="ru-RU" sz="4500" b="1" i="0" u="none" strike="noStrike" cap="none" dirty="0">
                <a:solidFill>
                  <a:srgbClr val="0070C0"/>
                </a:solidFill>
                <a:latin typeface="Corbel"/>
                <a:ea typeface="Corbel"/>
                <a:cs typeface="Corbel"/>
                <a:sym typeface="Corbel"/>
              </a:rPr>
              <a:t>История</a:t>
            </a:r>
            <a:endParaRPr sz="4500" b="1" i="0" u="none" strike="noStrike" cap="none" dirty="0">
              <a:solidFill>
                <a:srgbClr val="0070C0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57" name="Shape 157" descr="http://i073.radikal.ru/1003/d9/9a0b02646533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328925" y="107484"/>
            <a:ext cx="4716462" cy="1439862"/>
          </a:xfrm>
          <a:prstGeom prst="rect">
            <a:avLst/>
          </a:prstGeom>
          <a:noFill/>
          <a:ln>
            <a:noFill/>
          </a:ln>
        </p:spPr>
      </p:pic>
      <p:sp>
        <p:nvSpPr>
          <p:cNvPr id="158" name="Shape 158"/>
          <p:cNvSpPr txBox="1"/>
          <p:nvPr/>
        </p:nvSpPr>
        <p:spPr>
          <a:xfrm>
            <a:off x="3924300" y="1628775"/>
            <a:ext cx="5040312" cy="1754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ru-RU"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Некоторые </a:t>
            </a:r>
            <a:r>
              <a:rPr lang="ru-RU" sz="1800" b="0" i="0" u="none">
                <a:solidFill>
                  <a:srgbClr val="FEB80A"/>
                </a:solidFill>
                <a:latin typeface="Arial"/>
                <a:ea typeface="Arial"/>
                <a:cs typeface="Arial"/>
                <a:sym typeface="Arial"/>
              </a:rPr>
              <a:t>правила сокращенного умножения</a:t>
            </a:r>
            <a:r>
              <a:rPr lang="ru-RU"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были известны еще около 4 тысяч лет тому назад. Их знали вавилоняне и другие народы древности. Но в то время они формулировались словесно или геометрически.</a:t>
            </a:r>
            <a:endParaRPr/>
          </a:p>
        </p:txBody>
      </p:sp>
      <p:pic>
        <p:nvPicPr>
          <p:cNvPr id="159" name="Shape 159" descr="http://upload.wikimedia.org/wikipedia/commons/3/30/Euklid-von-Alexandria_1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39750" y="3708400"/>
            <a:ext cx="1584325" cy="18811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60" name="Shape 160" descr="http://www.dopinfo.ru/data/03figures/z10.JPG"/>
          <p:cNvPicPr preferRelativeResize="0"/>
          <p:nvPr/>
        </p:nvPicPr>
        <p:blipFill rotWithShape="1">
          <a:blip r:embed="rId5">
            <a:alphaModFix/>
          </a:blip>
          <a:srcRect b="25465"/>
          <a:stretch/>
        </p:blipFill>
        <p:spPr>
          <a:xfrm>
            <a:off x="539750" y="1700212"/>
            <a:ext cx="3311525" cy="1584325"/>
          </a:xfrm>
          <a:prstGeom prst="rect">
            <a:avLst/>
          </a:prstGeom>
          <a:noFill/>
          <a:ln>
            <a:noFill/>
          </a:ln>
        </p:spPr>
      </p:pic>
      <p:sp>
        <p:nvSpPr>
          <p:cNvPr id="161" name="Shape 161"/>
          <p:cNvSpPr txBox="1"/>
          <p:nvPr/>
        </p:nvSpPr>
        <p:spPr>
          <a:xfrm>
            <a:off x="2268537" y="3835400"/>
            <a:ext cx="6480175" cy="1754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ru-RU"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Правило, сформулированное во второй книге “Начал” Евклида в III веке до нашей эры, звучало так: “Если прямая линия как-либо рассечена, то квадрат на всей прямой равен квадратам на отрезках вместе с дважды взятым прямоугольником, заключенным между отрезками”.</a:t>
            </a:r>
            <a:endParaRPr/>
          </a:p>
        </p:txBody>
      </p:sp>
      <p:sp>
        <p:nvSpPr>
          <p:cNvPr id="162" name="Shape 162"/>
          <p:cNvSpPr txBox="1"/>
          <p:nvPr/>
        </p:nvSpPr>
        <p:spPr>
          <a:xfrm>
            <a:off x="6227762" y="5876925"/>
            <a:ext cx="2520950" cy="647700"/>
          </a:xfrm>
          <a:prstGeom prst="rect">
            <a:avLst/>
          </a:prstGeom>
          <a:solidFill>
            <a:schemeClr val="accent1"/>
          </a:solidFill>
          <a:ln w="48000" cap="flat" cmpd="thickThin">
            <a:solidFill>
              <a:srgbClr val="5C9929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Corbel"/>
              <a:buNone/>
            </a:pPr>
            <a:r>
              <a:rPr lang="ru-RU" sz="2000" b="1" i="0" u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следующий слайд</a:t>
            </a:r>
            <a:endParaRPr/>
          </a:p>
        </p:txBody>
      </p:sp>
      <p:sp>
        <p:nvSpPr>
          <p:cNvPr id="163" name="Shape 163"/>
          <p:cNvSpPr txBox="1"/>
          <p:nvPr/>
        </p:nvSpPr>
        <p:spPr>
          <a:xfrm>
            <a:off x="684212" y="5876925"/>
            <a:ext cx="2519362" cy="647700"/>
          </a:xfrm>
          <a:prstGeom prst="rect">
            <a:avLst/>
          </a:prstGeom>
          <a:solidFill>
            <a:schemeClr val="accent1"/>
          </a:solidFill>
          <a:ln w="48000" cap="flat" cmpd="thickThin">
            <a:solidFill>
              <a:srgbClr val="5C9929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Corbel"/>
              <a:buNone/>
            </a:pPr>
            <a:r>
              <a:rPr lang="ru-RU" sz="2000" b="1" i="0" u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предыдущий слайд</a:t>
            </a:r>
            <a:endParaRPr/>
          </a:p>
        </p:txBody>
      </p:sp>
    </p:spTree>
  </p:cSld>
  <p:clrMapOvr>
    <a:masterClrMapping/>
  </p:clrMapOvr>
  <p:transition spd="slow">
    <p:fade thruBlk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 txBox="1">
            <a:spLocks noGrp="1"/>
          </p:cNvSpPr>
          <p:nvPr>
            <p:ph type="title"/>
          </p:nvPr>
        </p:nvSpPr>
        <p:spPr>
          <a:xfrm>
            <a:off x="219075" y="-6350"/>
            <a:ext cx="8474075" cy="14271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BF615"/>
              </a:buClr>
              <a:buSzPts val="4050"/>
              <a:buFont typeface="Corbel"/>
              <a:buNone/>
            </a:pPr>
            <a:r>
              <a:rPr lang="ru-RU" sz="4050" b="1" i="0" u="none" strike="noStrike" cap="none" dirty="0">
                <a:solidFill>
                  <a:srgbClr val="0070C0"/>
                </a:solidFill>
                <a:latin typeface="Corbel"/>
                <a:ea typeface="Corbel"/>
                <a:cs typeface="Corbel"/>
                <a:sym typeface="Corbel"/>
              </a:rPr>
              <a:t>Доказательство </a:t>
            </a:r>
            <a:r>
              <a:rPr lang="ru-RU" sz="4050" b="1" i="0" u="none" strike="noStrike" cap="none" dirty="0" smtClean="0">
                <a:solidFill>
                  <a:srgbClr val="0070C0"/>
                </a:solidFill>
                <a:latin typeface="Corbel"/>
                <a:ea typeface="Corbel"/>
                <a:cs typeface="Corbel"/>
                <a:sym typeface="Corbel"/>
              </a:rPr>
              <a:t>теоремы</a:t>
            </a:r>
            <a:br>
              <a:rPr lang="ru-RU" sz="4050" b="1" i="0" u="none" strike="noStrike" cap="none" dirty="0" smtClean="0">
                <a:solidFill>
                  <a:srgbClr val="0070C0"/>
                </a:solidFill>
                <a:latin typeface="Corbel"/>
                <a:ea typeface="Corbel"/>
                <a:cs typeface="Corbel"/>
                <a:sym typeface="Corbel"/>
              </a:rPr>
            </a:br>
            <a:r>
              <a:rPr lang="ru-RU" sz="4050" b="1" i="0" u="none" strike="noStrike" cap="none" dirty="0" smtClean="0">
                <a:solidFill>
                  <a:srgbClr val="0070C0"/>
                </a:solidFill>
                <a:latin typeface="Corbel"/>
                <a:ea typeface="Corbel"/>
                <a:cs typeface="Corbel"/>
                <a:sym typeface="Corbel"/>
              </a:rPr>
              <a:t> </a:t>
            </a:r>
            <a:r>
              <a:rPr lang="ru-RU" sz="4050" b="1" i="0" u="none" strike="noStrike" cap="none" dirty="0">
                <a:solidFill>
                  <a:srgbClr val="0070C0"/>
                </a:solidFill>
                <a:latin typeface="Corbel"/>
                <a:ea typeface="Corbel"/>
                <a:cs typeface="Corbel"/>
                <a:sym typeface="Corbel"/>
              </a:rPr>
              <a:t>Пифагора</a:t>
            </a:r>
            <a:endParaRPr sz="4050" b="1" i="0" u="none" strike="noStrike" cap="none" dirty="0">
              <a:solidFill>
                <a:srgbClr val="0070C0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69" name="Shape 169"/>
          <p:cNvSpPr txBox="1">
            <a:spLocks noGrp="1"/>
          </p:cNvSpPr>
          <p:nvPr>
            <p:ph sz="quarter" idx="13"/>
          </p:nvPr>
        </p:nvSpPr>
        <p:spPr>
          <a:xfrm>
            <a:off x="0" y="1919287"/>
            <a:ext cx="6372225" cy="3741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850" tIns="91425" rIns="91425" bIns="45700" anchor="t" anchorCtr="0">
            <a:noAutofit/>
          </a:bodyPr>
          <a:lstStyle/>
          <a:p>
            <a:pPr marL="438150" marR="0" lvl="0" indent="-319087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60"/>
              <a:buFont typeface="Noto Sans Symbols"/>
              <a:buNone/>
            </a:pPr>
            <a:r>
              <a:rPr lang="ru-RU" sz="17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Многое из Вавилона ушло потом в другие восточные страны, в том числе в Индию. И в одной из древних индийских рукописей сохранился чертеж, взглянув на который можно убедиться в справедливости </a:t>
            </a:r>
            <a:r>
              <a:rPr lang="ru-RU" sz="1700" b="0" i="0" u="none" dirty="0">
                <a:solidFill>
                  <a:srgbClr val="FEB80A"/>
                </a:solidFill>
                <a:latin typeface="Arial"/>
                <a:ea typeface="Arial"/>
                <a:cs typeface="Arial"/>
                <a:sym typeface="Arial"/>
              </a:rPr>
              <a:t>теоремы Пифагора</a:t>
            </a:r>
            <a:r>
              <a:rPr lang="ru-RU" sz="17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 Докажем, что квадрат гипотенузы равен сумме квадратов катетов, т.е. </a:t>
            </a:r>
            <a:r>
              <a:rPr lang="ru-RU" sz="1700" b="0" i="0" u="none" dirty="0">
                <a:solidFill>
                  <a:srgbClr val="FEB80A"/>
                </a:solidFill>
                <a:latin typeface="Arial"/>
                <a:ea typeface="Arial"/>
                <a:cs typeface="Arial"/>
                <a:sym typeface="Arial"/>
              </a:rPr>
              <a:t>с</a:t>
            </a:r>
            <a:r>
              <a:rPr lang="ru-RU" sz="1700" b="0" i="0" u="none" baseline="30000" dirty="0">
                <a:solidFill>
                  <a:srgbClr val="FEB80A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ru-RU" sz="1700" b="0" i="0" u="none" dirty="0">
                <a:solidFill>
                  <a:srgbClr val="FEB80A"/>
                </a:solidFill>
                <a:latin typeface="Arial"/>
                <a:ea typeface="Arial"/>
                <a:cs typeface="Arial"/>
                <a:sym typeface="Arial"/>
              </a:rPr>
              <a:t> = а</a:t>
            </a:r>
            <a:r>
              <a:rPr lang="ru-RU" sz="1700" b="0" i="0" u="none" baseline="30000" dirty="0">
                <a:solidFill>
                  <a:srgbClr val="FEB80A"/>
                </a:solidFill>
                <a:latin typeface="Arial"/>
                <a:ea typeface="Arial"/>
                <a:cs typeface="Arial"/>
                <a:sym typeface="Arial"/>
              </a:rPr>
              <a:t>2 </a:t>
            </a:r>
            <a:r>
              <a:rPr lang="ru-RU" sz="1700" b="0" i="0" u="none" dirty="0">
                <a:solidFill>
                  <a:srgbClr val="FEB80A"/>
                </a:solidFill>
                <a:latin typeface="Arial"/>
                <a:ea typeface="Arial"/>
                <a:cs typeface="Arial"/>
                <a:sym typeface="Arial"/>
              </a:rPr>
              <a:t>+ b</a:t>
            </a:r>
            <a:r>
              <a:rPr lang="ru-RU" sz="1700" b="0" i="0" u="none" baseline="30000" dirty="0">
                <a:solidFill>
                  <a:srgbClr val="FEB80A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ru-RU" sz="17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используя рисунок на слайде и формулу сокращенного умножения.</a:t>
            </a:r>
            <a:endParaRPr dirty="0"/>
          </a:p>
          <a:p>
            <a:pPr marL="438150" marR="0" lvl="0" indent="-232727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60"/>
              <a:buFont typeface="Noto Sans Symbols"/>
              <a:buNone/>
            </a:pPr>
            <a:endParaRPr sz="1700" b="0" i="0" u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38150" marR="0" lvl="0" indent="-232727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60"/>
              <a:buFont typeface="Noto Sans Symbols"/>
              <a:buNone/>
            </a:pPr>
            <a:endParaRPr sz="1700" b="0" i="0" u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38150" marR="0" lvl="0" indent="-232727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60"/>
              <a:buFont typeface="Noto Sans Symbols"/>
              <a:buNone/>
            </a:pPr>
            <a:endParaRPr sz="1700" b="0" i="0" u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38150" marR="0" lvl="0" indent="-319087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60"/>
              <a:buFont typeface="Noto Sans Symbols"/>
              <a:buNone/>
            </a:pPr>
            <a:r>
              <a:rPr lang="ru-RU" sz="17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Действительно, по рисунку видно, что </a:t>
            </a:r>
            <a:endParaRPr dirty="0"/>
          </a:p>
          <a:p>
            <a:pPr marL="800100" marR="0" lvl="1" indent="-342900" algn="just" rtl="0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B2E389"/>
              </a:buClr>
              <a:buSzPts val="1760"/>
              <a:buFont typeface="Noto Sans Symbols"/>
              <a:buChar char="▪"/>
            </a:pPr>
            <a:r>
              <a:rPr lang="ru-RU" sz="16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(a + b)</a:t>
            </a:r>
            <a:r>
              <a:rPr lang="ru-RU" sz="1600" b="0" i="0" u="none" strike="noStrike" cap="none" baseline="30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 </a:t>
            </a:r>
            <a:r>
              <a:rPr lang="ru-RU" sz="16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= c</a:t>
            </a:r>
            <a:r>
              <a:rPr lang="ru-RU" sz="1600" b="0" i="0" u="none" strike="noStrike" cap="none" baseline="30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 </a:t>
            </a:r>
            <a:r>
              <a:rPr lang="ru-RU" sz="16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+ 4S∆</a:t>
            </a:r>
            <a:endParaRPr dirty="0"/>
          </a:p>
          <a:p>
            <a:pPr marL="800100" marR="0" lvl="1" indent="-342900" algn="just" rtl="0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B2E389"/>
              </a:buClr>
              <a:buSzPts val="1760"/>
              <a:buFont typeface="Noto Sans Symbols"/>
              <a:buChar char="▪"/>
            </a:pPr>
            <a:r>
              <a:rPr lang="ru-RU" sz="16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</a:t>
            </a:r>
            <a:r>
              <a:rPr lang="ru-RU" sz="1600" b="0" i="0" u="none" strike="noStrike" cap="none" baseline="30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ru-RU" sz="16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+2ab+b</a:t>
            </a:r>
            <a:r>
              <a:rPr lang="ru-RU" sz="1600" b="0" i="0" u="none" strike="noStrike" cap="none" baseline="30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ru-RU" sz="16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= c</a:t>
            </a:r>
            <a:r>
              <a:rPr lang="ru-RU" sz="1600" b="0" i="0" u="none" strike="noStrike" cap="none" baseline="30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ru-RU" sz="16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+2ab</a:t>
            </a:r>
            <a:endParaRPr dirty="0"/>
          </a:p>
          <a:p>
            <a:pPr marL="800100" marR="0" lvl="1" indent="-342900" algn="just" rtl="0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B2E389"/>
              </a:buClr>
              <a:buSzPts val="1760"/>
              <a:buFont typeface="Noto Sans Symbols"/>
              <a:buChar char="▪"/>
            </a:pPr>
            <a:r>
              <a:rPr lang="ru-RU" sz="16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</a:t>
            </a:r>
            <a:r>
              <a:rPr lang="ru-RU" sz="1600" b="0" i="0" u="none" strike="noStrike" cap="none" baseline="30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ru-RU" sz="16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= a</a:t>
            </a:r>
            <a:r>
              <a:rPr lang="ru-RU" sz="1600" b="0" i="0" u="none" strike="noStrike" cap="none" baseline="30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ru-RU" sz="16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+b</a:t>
            </a:r>
            <a:r>
              <a:rPr lang="ru-RU" sz="1600" b="0" i="0" u="none" strike="noStrike" cap="none" baseline="30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dirty="0"/>
          </a:p>
        </p:txBody>
      </p:sp>
      <p:pic>
        <p:nvPicPr>
          <p:cNvPr id="170" name="Shape 170" descr="http://t3.gstatic.com/images?q=tbn:ANd9GcTrWkKU80EkyeN1hUfqqeE3lcFLlohF1fJ_WNVxUnVFykPWAsBx"/>
          <p:cNvPicPr preferRelativeResize="0"/>
          <p:nvPr/>
        </p:nvPicPr>
        <p:blipFill rotWithShape="1">
          <a:blip r:embed="rId3">
            <a:alphaModFix/>
          </a:blip>
          <a:srcRect t="15582" b="30483"/>
          <a:stretch/>
        </p:blipFill>
        <p:spPr>
          <a:xfrm>
            <a:off x="6383431" y="213327"/>
            <a:ext cx="1838325" cy="13414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71" name="Shape 171" descr="http://festival.1september.ru/articles/213381/img3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804025" y="3860800"/>
            <a:ext cx="1800225" cy="1720850"/>
          </a:xfrm>
          <a:prstGeom prst="rect">
            <a:avLst/>
          </a:prstGeom>
          <a:noFill/>
          <a:ln>
            <a:noFill/>
          </a:ln>
        </p:spPr>
      </p:pic>
      <p:sp>
        <p:nvSpPr>
          <p:cNvPr id="172" name="Shape 172"/>
          <p:cNvSpPr txBox="1"/>
          <p:nvPr/>
        </p:nvSpPr>
        <p:spPr>
          <a:xfrm>
            <a:off x="6227762" y="5876925"/>
            <a:ext cx="2520950" cy="647700"/>
          </a:xfrm>
          <a:prstGeom prst="rect">
            <a:avLst/>
          </a:prstGeom>
          <a:solidFill>
            <a:schemeClr val="accent1"/>
          </a:solidFill>
          <a:ln w="48000" cap="flat" cmpd="thickThin">
            <a:solidFill>
              <a:srgbClr val="5C9929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Corbel"/>
              <a:buNone/>
            </a:pPr>
            <a:r>
              <a:rPr lang="ru-RU" sz="2000" b="1" i="0" u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следующий слайд</a:t>
            </a:r>
            <a:endParaRPr/>
          </a:p>
        </p:txBody>
      </p:sp>
      <p:sp>
        <p:nvSpPr>
          <p:cNvPr id="173" name="Shape 173"/>
          <p:cNvSpPr txBox="1"/>
          <p:nvPr/>
        </p:nvSpPr>
        <p:spPr>
          <a:xfrm>
            <a:off x="684212" y="5876925"/>
            <a:ext cx="2519362" cy="647700"/>
          </a:xfrm>
          <a:prstGeom prst="rect">
            <a:avLst/>
          </a:prstGeom>
          <a:solidFill>
            <a:schemeClr val="accent1"/>
          </a:solidFill>
          <a:ln w="48000" cap="flat" cmpd="thickThin">
            <a:solidFill>
              <a:srgbClr val="5C9929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Corbel"/>
              <a:buNone/>
            </a:pPr>
            <a:r>
              <a:rPr lang="ru-RU" sz="2000" b="1" i="0" u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предыдущий слайд</a:t>
            </a:r>
            <a:endParaRPr/>
          </a:p>
        </p:txBody>
      </p:sp>
      <p:sp>
        <p:nvSpPr>
          <p:cNvPr id="174" name="Shape 174"/>
          <p:cNvSpPr/>
          <p:nvPr/>
        </p:nvSpPr>
        <p:spPr>
          <a:xfrm>
            <a:off x="7380287" y="2060575"/>
            <a:ext cx="504825" cy="720725"/>
          </a:xfrm>
          <a:prstGeom prst="rtTriangle">
            <a:avLst/>
          </a:prstGeom>
          <a:solidFill>
            <a:schemeClr val="accent1"/>
          </a:solidFill>
          <a:ln w="12700" cap="flat" cmpd="sng">
            <a:solidFill>
              <a:srgbClr val="5C9929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" name="Shape 175"/>
          <p:cNvSpPr txBox="1"/>
          <p:nvPr/>
        </p:nvSpPr>
        <p:spPr>
          <a:xfrm>
            <a:off x="7380287" y="2781300"/>
            <a:ext cx="504825" cy="625475"/>
          </a:xfrm>
          <a:prstGeom prst="rect">
            <a:avLst/>
          </a:prstGeom>
          <a:solidFill>
            <a:schemeClr val="accent1"/>
          </a:solidFill>
          <a:ln w="12700" cap="flat" cmpd="thickThin">
            <a:solidFill>
              <a:srgbClr val="5C9929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r>
              <a:rPr lang="ru-RU" sz="18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b</a:t>
            </a:r>
            <a:r>
              <a:rPr lang="ru-RU" sz="1800" b="0" i="0" u="none" baseline="30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/>
          </a:p>
        </p:txBody>
      </p:sp>
      <p:sp>
        <p:nvSpPr>
          <p:cNvPr id="176" name="Shape 176"/>
          <p:cNvSpPr txBox="1"/>
          <p:nvPr/>
        </p:nvSpPr>
        <p:spPr>
          <a:xfrm>
            <a:off x="6591300" y="2060575"/>
            <a:ext cx="788987" cy="720725"/>
          </a:xfrm>
          <a:prstGeom prst="rect">
            <a:avLst/>
          </a:prstGeom>
          <a:solidFill>
            <a:schemeClr val="accent1"/>
          </a:solidFill>
          <a:ln w="12700" cap="flat" cmpd="sng">
            <a:solidFill>
              <a:srgbClr val="5C9929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r>
              <a:rPr lang="ru-RU" sz="18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а</a:t>
            </a:r>
            <a:r>
              <a:rPr lang="ru-RU" sz="1800" b="0" i="0" u="none" baseline="30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/>
          </a:p>
        </p:txBody>
      </p:sp>
      <p:sp>
        <p:nvSpPr>
          <p:cNvPr id="177" name="Shape 177"/>
          <p:cNvSpPr txBox="1"/>
          <p:nvPr/>
        </p:nvSpPr>
        <p:spPr>
          <a:xfrm rot="-2160000">
            <a:off x="7553325" y="1728787"/>
            <a:ext cx="877887" cy="879475"/>
          </a:xfrm>
          <a:prstGeom prst="rect">
            <a:avLst/>
          </a:prstGeom>
          <a:solidFill>
            <a:schemeClr val="accent1"/>
          </a:solidFill>
          <a:ln w="12700" cap="flat" cmpd="sng">
            <a:solidFill>
              <a:srgbClr val="5C9929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r>
              <a:rPr lang="ru-RU" sz="18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с</a:t>
            </a:r>
            <a:r>
              <a:rPr lang="ru-RU" sz="1800" b="0" i="0" u="none" baseline="30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 txBox="1">
            <a:spLocks noGrp="1"/>
          </p:cNvSpPr>
          <p:nvPr>
            <p:ph type="title"/>
          </p:nvPr>
        </p:nvSpPr>
        <p:spPr>
          <a:xfrm>
            <a:off x="188912" y="152400"/>
            <a:ext cx="8504237" cy="1262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BF615"/>
              </a:buClr>
              <a:buSzPts val="4500"/>
              <a:buFont typeface="Corbel"/>
              <a:buNone/>
            </a:pPr>
            <a:r>
              <a:rPr lang="ru-RU" sz="4500" b="1" i="0" u="none" strike="noStrike" cap="none" dirty="0">
                <a:solidFill>
                  <a:srgbClr val="0070C0"/>
                </a:solidFill>
                <a:latin typeface="Corbel"/>
                <a:ea typeface="Corbel"/>
                <a:cs typeface="Corbel"/>
                <a:sym typeface="Corbel"/>
              </a:rPr>
              <a:t>Примеры формул</a:t>
            </a:r>
            <a:endParaRPr sz="4500" b="1" i="0" u="none" strike="noStrike" cap="none" dirty="0">
              <a:solidFill>
                <a:srgbClr val="0070C0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83" name="Shape 183" descr="http://www.stendi-viveski-tablichki.ru/CTEND/shcul/MATIKA/MAT06-017.jpg"/>
          <p:cNvPicPr preferRelativeResize="0"/>
          <p:nvPr/>
        </p:nvPicPr>
        <p:blipFill rotWithShape="1">
          <a:blip r:embed="rId3">
            <a:alphaModFix/>
          </a:blip>
          <a:srcRect l="776" t="11340" r="1889" b="46133"/>
          <a:stretch/>
        </p:blipFill>
        <p:spPr>
          <a:xfrm>
            <a:off x="1763712" y="1647825"/>
            <a:ext cx="5903912" cy="3868737"/>
          </a:xfrm>
          <a:prstGeom prst="rect">
            <a:avLst/>
          </a:prstGeom>
          <a:noFill/>
          <a:ln>
            <a:noFill/>
          </a:ln>
        </p:spPr>
      </p:pic>
      <p:sp>
        <p:nvSpPr>
          <p:cNvPr id="184" name="Shape 184"/>
          <p:cNvSpPr txBox="1"/>
          <p:nvPr/>
        </p:nvSpPr>
        <p:spPr>
          <a:xfrm>
            <a:off x="6227762" y="5876925"/>
            <a:ext cx="2520950" cy="647700"/>
          </a:xfrm>
          <a:prstGeom prst="rect">
            <a:avLst/>
          </a:prstGeom>
          <a:solidFill>
            <a:schemeClr val="accent1"/>
          </a:solidFill>
          <a:ln w="48000" cap="flat" cmpd="thickThin">
            <a:solidFill>
              <a:srgbClr val="5C9929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Corbel"/>
              <a:buNone/>
            </a:pPr>
            <a:r>
              <a:rPr lang="ru-RU" sz="2000" b="1" i="0" u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следующий слайд</a:t>
            </a:r>
            <a:endParaRPr/>
          </a:p>
        </p:txBody>
      </p:sp>
      <p:sp>
        <p:nvSpPr>
          <p:cNvPr id="185" name="Shape 185"/>
          <p:cNvSpPr txBox="1"/>
          <p:nvPr/>
        </p:nvSpPr>
        <p:spPr>
          <a:xfrm>
            <a:off x="684212" y="5876925"/>
            <a:ext cx="2519362" cy="647700"/>
          </a:xfrm>
          <a:prstGeom prst="rect">
            <a:avLst/>
          </a:prstGeom>
          <a:solidFill>
            <a:schemeClr val="accent1"/>
          </a:solidFill>
          <a:ln w="48000" cap="flat" cmpd="thickThin">
            <a:solidFill>
              <a:srgbClr val="5C9929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Corbel"/>
              <a:buNone/>
            </a:pPr>
            <a:r>
              <a:rPr lang="ru-RU" sz="2000" b="1" i="0" u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предыдущий слайд</a:t>
            </a:r>
            <a:endParaRPr/>
          </a:p>
        </p:txBody>
      </p:sp>
    </p:spTree>
  </p:cSld>
  <p:clrMapOvr>
    <a:masterClrMapping/>
  </p:clrMapOvr>
  <p:transition spd="slow">
    <p:fade thruBlk="1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Shape 191"/>
          <p:cNvSpPr txBox="1">
            <a:spLocks noGrp="1"/>
          </p:cNvSpPr>
          <p:nvPr>
            <p:ph type="title"/>
          </p:nvPr>
        </p:nvSpPr>
        <p:spPr>
          <a:xfrm>
            <a:off x="188912" y="152400"/>
            <a:ext cx="8504237" cy="1262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BF615"/>
              </a:buClr>
              <a:buSzPts val="4500"/>
              <a:buFont typeface="Corbel"/>
              <a:buNone/>
            </a:pPr>
            <a:r>
              <a:rPr lang="ru-RU" sz="4500" b="1" i="0" u="none" strike="noStrike" cap="none" dirty="0">
                <a:solidFill>
                  <a:srgbClr val="0070C0"/>
                </a:solidFill>
                <a:latin typeface="Corbel"/>
                <a:ea typeface="Corbel"/>
                <a:cs typeface="Corbel"/>
                <a:sym typeface="Corbel"/>
              </a:rPr>
              <a:t>Применение формул</a:t>
            </a:r>
            <a:endParaRPr sz="4500" b="1" i="0" u="none" strike="noStrike" cap="none" dirty="0">
              <a:solidFill>
                <a:srgbClr val="0070C0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92" name="Shape 192" descr="http://www.stendi-viveski-tablichki.ru/CTEND/shcul/MATIKA/MAT06-017.jpg"/>
          <p:cNvPicPr preferRelativeResize="0"/>
          <p:nvPr/>
        </p:nvPicPr>
        <p:blipFill rotWithShape="1">
          <a:blip r:embed="rId3">
            <a:alphaModFix/>
          </a:blip>
          <a:srcRect l="3779" t="57815" r="3610" b="5574"/>
          <a:stretch/>
        </p:blipFill>
        <p:spPr>
          <a:xfrm>
            <a:off x="1331912" y="1773237"/>
            <a:ext cx="6769100" cy="3675062"/>
          </a:xfrm>
          <a:prstGeom prst="rect">
            <a:avLst/>
          </a:prstGeom>
          <a:noFill/>
          <a:ln>
            <a:noFill/>
          </a:ln>
        </p:spPr>
      </p:pic>
      <p:sp>
        <p:nvSpPr>
          <p:cNvPr id="193" name="Shape 193"/>
          <p:cNvSpPr txBox="1"/>
          <p:nvPr/>
        </p:nvSpPr>
        <p:spPr>
          <a:xfrm>
            <a:off x="6227762" y="5949950"/>
            <a:ext cx="2520950" cy="647700"/>
          </a:xfrm>
          <a:prstGeom prst="rect">
            <a:avLst/>
          </a:prstGeom>
          <a:solidFill>
            <a:schemeClr val="accent1"/>
          </a:solidFill>
          <a:ln w="48000" cap="flat" cmpd="thickThin">
            <a:solidFill>
              <a:srgbClr val="5C9929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Corbel"/>
              <a:buNone/>
            </a:pPr>
            <a:r>
              <a:rPr lang="ru-RU" sz="2000" b="1" i="0" u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следующий слайд</a:t>
            </a:r>
            <a:endParaRPr/>
          </a:p>
        </p:txBody>
      </p:sp>
      <p:sp>
        <p:nvSpPr>
          <p:cNvPr id="194" name="Shape 194"/>
          <p:cNvSpPr txBox="1"/>
          <p:nvPr/>
        </p:nvSpPr>
        <p:spPr>
          <a:xfrm>
            <a:off x="684212" y="5949950"/>
            <a:ext cx="2519362" cy="647700"/>
          </a:xfrm>
          <a:prstGeom prst="rect">
            <a:avLst/>
          </a:prstGeom>
          <a:solidFill>
            <a:schemeClr val="accent1"/>
          </a:solidFill>
          <a:ln w="48000" cap="flat" cmpd="thickThin">
            <a:solidFill>
              <a:srgbClr val="5C9929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Corbel"/>
              <a:buNone/>
            </a:pPr>
            <a:r>
              <a:rPr lang="ru-RU" sz="2000" b="1" i="0" u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предыдущий слайд</a:t>
            </a:r>
            <a:endParaRPr/>
          </a:p>
        </p:txBody>
      </p:sp>
    </p:spTree>
  </p:cSld>
  <p:clrMapOvr>
    <a:masterClrMapping/>
  </p:clrMapOvr>
  <p:transition spd="slow">
    <p:fade thruBlk="1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Shape 200"/>
          <p:cNvSpPr txBox="1">
            <a:spLocks noGrp="1"/>
          </p:cNvSpPr>
          <p:nvPr>
            <p:ph type="title"/>
          </p:nvPr>
        </p:nvSpPr>
        <p:spPr>
          <a:xfrm>
            <a:off x="188912" y="152400"/>
            <a:ext cx="8504237" cy="1262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BF615"/>
              </a:buClr>
              <a:buSzPts val="4500"/>
              <a:buFont typeface="Corbel"/>
              <a:buNone/>
            </a:pPr>
            <a:r>
              <a:rPr lang="ru-RU" sz="4500" b="1" i="0" u="none" strike="noStrike" cap="none" dirty="0">
                <a:solidFill>
                  <a:srgbClr val="0070C0"/>
                </a:solidFill>
                <a:latin typeface="Corbel"/>
                <a:ea typeface="Corbel"/>
                <a:cs typeface="Corbel"/>
                <a:sym typeface="Corbel"/>
              </a:rPr>
              <a:t>Вывод формул</a:t>
            </a:r>
            <a:endParaRPr sz="4500" b="1" i="0" u="none" strike="noStrike" cap="none" dirty="0">
              <a:solidFill>
                <a:srgbClr val="0070C0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01" name="Shape 201"/>
          <p:cNvSpPr txBox="1">
            <a:spLocks noGrp="1"/>
          </p:cNvSpPr>
          <p:nvPr>
            <p:ph sz="quarter" idx="13"/>
          </p:nvPr>
        </p:nvSpPr>
        <p:spPr>
          <a:xfrm>
            <a:off x="457200" y="1774825"/>
            <a:ext cx="7859712" cy="410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850" tIns="91425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920"/>
              <a:buFont typeface="Noto Sans Symbols"/>
              <a:buNone/>
            </a:pPr>
            <a:r>
              <a:rPr lang="ru-RU" sz="2400" b="1" i="0" u="sng" dirty="0">
                <a:solidFill>
                  <a:srgbClr val="C58D0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Квадрат суммы</a:t>
            </a:r>
            <a:endParaRPr dirty="0"/>
          </a:p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920"/>
              <a:buFont typeface="Noto Sans Symbols"/>
              <a:buNone/>
            </a:pPr>
            <a:endParaRPr sz="2400" b="1" i="0" u="none" dirty="0">
              <a:solidFill>
                <a:srgbClr val="C58D0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920"/>
              <a:buFont typeface="Noto Sans Symbols"/>
              <a:buNone/>
            </a:pPr>
            <a:r>
              <a:rPr lang="ru-RU" sz="24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Алгебраический способ</a:t>
            </a:r>
            <a:endParaRPr sz="2400" b="1" i="0" u="none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920"/>
              <a:buFont typeface="Noto Sans Symbols"/>
              <a:buNone/>
            </a:pPr>
            <a:r>
              <a:rPr lang="ru-RU" sz="24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Возведем двучлен </a:t>
            </a:r>
            <a:r>
              <a:rPr lang="ru-RU" sz="2400" b="1" i="1" u="none" dirty="0">
                <a:solidFill>
                  <a:srgbClr val="FED46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 + b</a:t>
            </a:r>
            <a:r>
              <a:rPr lang="ru-RU" sz="2400" b="1" i="0" u="none" dirty="0">
                <a:solidFill>
                  <a:srgbClr val="FED46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4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 квадрат или умножим его на себя:</a:t>
            </a:r>
            <a:endParaRPr dirty="0"/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920"/>
              <a:buFont typeface="Noto Sans Symbols"/>
              <a:buNone/>
            </a:pPr>
            <a:r>
              <a:rPr lang="ru-RU" sz="24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/>
            </a:r>
            <a:br>
              <a:rPr lang="ru-RU" sz="24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ru-RU" sz="2400" b="1" i="1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(a + b)</a:t>
            </a:r>
            <a:r>
              <a:rPr lang="ru-RU" sz="2400" b="1" i="1" u="none" baseline="300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r>
              <a:rPr lang="ru-RU" sz="2400" b="1" i="1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= (</a:t>
            </a:r>
            <a:r>
              <a:rPr lang="ru-RU" sz="2400" b="1" i="1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a+b</a:t>
            </a:r>
            <a:r>
              <a:rPr lang="ru-RU" sz="2400" b="1" i="1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)(</a:t>
            </a:r>
            <a:r>
              <a:rPr lang="ru-RU" sz="2400" b="1" i="1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a+b</a:t>
            </a:r>
            <a:r>
              <a:rPr lang="ru-RU" sz="2400" b="1" i="1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) = a ∙ a + a ∙ b + b ∙ a + b ∙ b = a</a:t>
            </a:r>
            <a:r>
              <a:rPr lang="ru-RU" sz="2400" b="1" i="1" u="none" baseline="300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r>
              <a:rPr lang="ru-RU" sz="2400" b="1" i="1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+ a</a:t>
            </a:r>
            <a:r>
              <a:rPr lang="ru-RU" sz="24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∙ </a:t>
            </a:r>
            <a:r>
              <a:rPr lang="ru-RU" sz="2400" b="1" i="1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 + a</a:t>
            </a:r>
            <a:r>
              <a:rPr lang="ru-RU" sz="24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∙ </a:t>
            </a:r>
            <a:r>
              <a:rPr lang="ru-RU" sz="2400" b="1" i="1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 + b</a:t>
            </a:r>
            <a:r>
              <a:rPr lang="ru-RU" sz="2400" b="1" i="1" u="none" baseline="300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 </a:t>
            </a:r>
            <a:r>
              <a:rPr lang="ru-RU" sz="2400" b="1" i="1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= a</a:t>
            </a:r>
            <a:r>
              <a:rPr lang="ru-RU" sz="2400" b="1" i="1" u="none" baseline="300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r>
              <a:rPr lang="ru-RU" sz="2400" b="1" i="1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+2</a:t>
            </a:r>
            <a:r>
              <a:rPr lang="ru-RU" sz="24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∙ </a:t>
            </a:r>
            <a:r>
              <a:rPr lang="ru-RU" sz="2400" b="1" i="1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</a:t>
            </a:r>
            <a:r>
              <a:rPr lang="ru-RU" sz="24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∙ </a:t>
            </a:r>
            <a:r>
              <a:rPr lang="ru-RU" sz="2400" b="1" i="1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 + b</a:t>
            </a:r>
            <a:r>
              <a:rPr lang="ru-RU" sz="2400" b="1" i="1" u="none" baseline="300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endParaRPr dirty="0"/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920"/>
              <a:buFont typeface="Noto Sans Symbols"/>
              <a:buNone/>
            </a:pPr>
            <a:endParaRPr sz="2400" b="1" i="0" u="none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920"/>
              <a:buFont typeface="Noto Sans Symbols"/>
              <a:buNone/>
            </a:pPr>
            <a:r>
              <a:rPr lang="ru-RU" sz="24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Итак: </a:t>
            </a:r>
            <a:endParaRPr dirty="0"/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920"/>
              <a:buFont typeface="Noto Sans Symbols"/>
              <a:buNone/>
            </a:pPr>
            <a:r>
              <a:rPr lang="ru-RU" sz="2400" b="1" i="1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(a + b)</a:t>
            </a:r>
            <a:r>
              <a:rPr lang="ru-RU" sz="2400" b="1" i="1" u="none" baseline="300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 </a:t>
            </a:r>
            <a:r>
              <a:rPr lang="ru-RU" sz="2400" b="1" i="1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= a</a:t>
            </a:r>
            <a:r>
              <a:rPr lang="ru-RU" sz="2400" b="1" i="1" u="none" baseline="300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r>
              <a:rPr lang="ru-RU" sz="2400" b="1" i="1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+2</a:t>
            </a:r>
            <a:r>
              <a:rPr lang="ru-RU" sz="24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∙ </a:t>
            </a:r>
            <a:r>
              <a:rPr lang="ru-RU" sz="2400" b="1" i="1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</a:t>
            </a:r>
            <a:r>
              <a:rPr lang="ru-RU" sz="2400" b="1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∙ </a:t>
            </a:r>
            <a:r>
              <a:rPr lang="ru-RU" sz="2400" b="1" i="1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 + b</a:t>
            </a:r>
            <a:r>
              <a:rPr lang="ru-RU" sz="2400" b="1" i="1" u="none" baseline="300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endParaRPr dirty="0"/>
          </a:p>
        </p:txBody>
      </p:sp>
      <p:sp>
        <p:nvSpPr>
          <p:cNvPr id="202" name="Shape 202"/>
          <p:cNvSpPr txBox="1"/>
          <p:nvPr/>
        </p:nvSpPr>
        <p:spPr>
          <a:xfrm>
            <a:off x="6227762" y="5949950"/>
            <a:ext cx="2520950" cy="647700"/>
          </a:xfrm>
          <a:prstGeom prst="rect">
            <a:avLst/>
          </a:prstGeom>
          <a:solidFill>
            <a:schemeClr val="accent1"/>
          </a:solidFill>
          <a:ln w="48000" cap="flat" cmpd="thickThin">
            <a:solidFill>
              <a:srgbClr val="5C9929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Corbel"/>
              <a:buNone/>
            </a:pPr>
            <a:r>
              <a:rPr lang="ru-RU" sz="2000" b="1" i="0" u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следующий слайд</a:t>
            </a:r>
            <a:endParaRPr/>
          </a:p>
        </p:txBody>
      </p:sp>
      <p:sp>
        <p:nvSpPr>
          <p:cNvPr id="203" name="Shape 203"/>
          <p:cNvSpPr txBox="1"/>
          <p:nvPr/>
        </p:nvSpPr>
        <p:spPr>
          <a:xfrm>
            <a:off x="684212" y="5949950"/>
            <a:ext cx="2519362" cy="647700"/>
          </a:xfrm>
          <a:prstGeom prst="rect">
            <a:avLst/>
          </a:prstGeom>
          <a:solidFill>
            <a:schemeClr val="accent1"/>
          </a:solidFill>
          <a:ln w="48000" cap="flat" cmpd="thickThin">
            <a:solidFill>
              <a:srgbClr val="5C9929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Corbel"/>
              <a:buNone/>
            </a:pPr>
            <a:r>
              <a:rPr lang="ru-RU" sz="2000" b="1" i="0" u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предыдущий слайд</a:t>
            </a:r>
            <a:endParaRPr/>
          </a:p>
        </p:txBody>
      </p:sp>
    </p:spTree>
  </p:cSld>
  <p:clrMapOvr>
    <a:masterClrMapping/>
  </p:clrMapOvr>
  <p:transition spd="slow">
    <p:fade thruBlk="1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Shape 209"/>
          <p:cNvSpPr txBox="1">
            <a:spLocks noGrp="1"/>
          </p:cNvSpPr>
          <p:nvPr>
            <p:ph type="title"/>
          </p:nvPr>
        </p:nvSpPr>
        <p:spPr>
          <a:xfrm>
            <a:off x="188912" y="152400"/>
            <a:ext cx="8504237" cy="11223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BF615"/>
              </a:buClr>
              <a:buSzPts val="4500"/>
              <a:buFont typeface="Corbel"/>
              <a:buNone/>
            </a:pPr>
            <a:r>
              <a:rPr lang="ru-RU" sz="4500" b="1" i="0" u="none" strike="noStrike" cap="none" dirty="0">
                <a:solidFill>
                  <a:srgbClr val="0070C0"/>
                </a:solidFill>
                <a:latin typeface="Corbel"/>
                <a:ea typeface="Corbel"/>
                <a:cs typeface="Corbel"/>
                <a:sym typeface="Corbel"/>
              </a:rPr>
              <a:t>Пример</a:t>
            </a:r>
            <a:endParaRPr sz="4500" b="1" i="0" u="none" strike="noStrike" cap="none" dirty="0">
              <a:solidFill>
                <a:srgbClr val="0070C0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10" name="Shape 210"/>
          <p:cNvSpPr txBox="1">
            <a:spLocks noGrp="1"/>
          </p:cNvSpPr>
          <p:nvPr>
            <p:ph sz="quarter" idx="13"/>
          </p:nvPr>
        </p:nvSpPr>
        <p:spPr>
          <a:xfrm>
            <a:off x="-973137" y="2060575"/>
            <a:ext cx="8229600" cy="1096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850" tIns="91425" rIns="91425" bIns="45700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None/>
            </a:pPr>
            <a:endParaRPr sz="2000" b="1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38150" marR="0" lvl="0" indent="-217487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None/>
            </a:pPr>
            <a:endParaRPr sz="2000" b="1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11" name="Shape 211"/>
          <p:cNvSpPr txBox="1"/>
          <p:nvPr/>
        </p:nvSpPr>
        <p:spPr>
          <a:xfrm>
            <a:off x="250825" y="1628775"/>
            <a:ext cx="5599112" cy="6461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lang="ru-RU" sz="18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1) Умножим разность </a:t>
            </a:r>
            <a:r>
              <a:rPr lang="ru-RU" sz="1800" b="1" i="1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3x - 7y</a:t>
            </a:r>
            <a:r>
              <a:rPr lang="ru-RU" sz="18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 на сумму </a:t>
            </a:r>
            <a:r>
              <a:rPr lang="ru-RU" sz="1800" b="1" i="1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3x + 7y</a:t>
            </a:r>
            <a:r>
              <a:rPr lang="ru-RU" sz="18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/>
          </a:p>
        </p:txBody>
      </p:sp>
      <p:sp>
        <p:nvSpPr>
          <p:cNvPr id="212" name="Shape 212"/>
          <p:cNvSpPr txBox="1"/>
          <p:nvPr/>
        </p:nvSpPr>
        <p:spPr>
          <a:xfrm>
            <a:off x="269875" y="2349500"/>
            <a:ext cx="6173787" cy="6461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lang="ru-RU" sz="18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2) Воспользуемся формулой произведения разности на сумму, получим: </a:t>
            </a:r>
            <a:r>
              <a:rPr lang="ru-RU" sz="1800" b="1" i="1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(3x-7y)(3x+7y)=(3x)</a:t>
            </a:r>
            <a:r>
              <a:rPr lang="ru-RU" sz="1800" b="1" i="1" u="none" baseline="30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r>
              <a:rPr lang="ru-RU" sz="1800" b="1" i="1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-(7y)</a:t>
            </a:r>
            <a:r>
              <a:rPr lang="ru-RU" sz="1800" b="1" i="1" u="none" baseline="30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r>
              <a:rPr lang="ru-RU" sz="1800" b="1" i="1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=9x</a:t>
            </a:r>
            <a:r>
              <a:rPr lang="ru-RU" sz="1800" b="1" i="1" u="none" baseline="30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r>
              <a:rPr lang="ru-RU" sz="1800" b="1" i="1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-49y</a:t>
            </a:r>
            <a:r>
              <a:rPr lang="ru-RU" sz="1800" b="1" i="1" u="none" baseline="30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r>
              <a:rPr lang="ru-RU" sz="1800" b="1" i="1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endParaRPr/>
          </a:p>
        </p:txBody>
      </p:sp>
      <p:sp>
        <p:nvSpPr>
          <p:cNvPr id="213" name="Shape 213"/>
          <p:cNvSpPr txBox="1"/>
          <p:nvPr/>
        </p:nvSpPr>
        <p:spPr>
          <a:xfrm>
            <a:off x="250825" y="3068637"/>
            <a:ext cx="5473700" cy="6461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lang="ru-RU" sz="18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3) Представим в виде многочлена произведение </a:t>
            </a:r>
            <a:r>
              <a:rPr lang="ru-RU" sz="1800" b="1" i="1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(5a</a:t>
            </a:r>
            <a:r>
              <a:rPr lang="ru-RU" sz="1800" b="1" i="1" u="none" baseline="30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r>
              <a:rPr lang="ru-RU" sz="1800" b="1" i="1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- b</a:t>
            </a:r>
            <a:r>
              <a:rPr lang="ru-RU" sz="1800" b="1" i="1" u="none" baseline="30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</a:t>
            </a:r>
            <a:r>
              <a:rPr lang="ru-RU" sz="1800" b="1" i="1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)(5a</a:t>
            </a:r>
            <a:r>
              <a:rPr lang="ru-RU" sz="1800" b="1" i="1" u="none" baseline="30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r>
              <a:rPr lang="ru-RU" sz="1800" b="1" i="1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+ b</a:t>
            </a:r>
            <a:r>
              <a:rPr lang="ru-RU" sz="1800" b="1" i="1" u="none" baseline="30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</a:t>
            </a:r>
            <a:r>
              <a:rPr lang="ru-RU" sz="1800" b="1" i="1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)</a:t>
            </a:r>
            <a:endParaRPr/>
          </a:p>
        </p:txBody>
      </p:sp>
      <p:sp>
        <p:nvSpPr>
          <p:cNvPr id="214" name="Shape 214"/>
          <p:cNvSpPr txBox="1"/>
          <p:nvPr/>
        </p:nvSpPr>
        <p:spPr>
          <a:xfrm>
            <a:off x="250825" y="3757612"/>
            <a:ext cx="5437187" cy="534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lang="ru-RU" sz="18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4) Применим тождество, получим</a:t>
            </a:r>
            <a:endParaRPr/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lang="ru-RU" sz="1800" b="1" i="1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(5a</a:t>
            </a:r>
            <a:r>
              <a:rPr lang="ru-RU" sz="1800" b="1" i="1" u="none" baseline="30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r>
              <a:rPr lang="ru-RU" sz="1800" b="1" i="1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-b</a:t>
            </a:r>
            <a:r>
              <a:rPr lang="ru-RU" sz="1800" b="1" i="1" u="none" baseline="30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</a:t>
            </a:r>
            <a:r>
              <a:rPr lang="ru-RU" sz="1800" b="1" i="1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)(5a</a:t>
            </a:r>
            <a:r>
              <a:rPr lang="ru-RU" sz="1800" b="1" i="1" u="none" baseline="30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r>
              <a:rPr lang="ru-RU" sz="1800" b="1" i="1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+b</a:t>
            </a:r>
            <a:r>
              <a:rPr lang="ru-RU" sz="1800" b="1" i="1" u="none" baseline="30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</a:t>
            </a:r>
            <a:r>
              <a:rPr lang="ru-RU" sz="1800" b="1" i="1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) = (5a</a:t>
            </a:r>
            <a:r>
              <a:rPr lang="ru-RU" sz="1800" b="1" i="1" u="none" baseline="30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r>
              <a:rPr lang="ru-RU" sz="1800" b="1" i="1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)</a:t>
            </a:r>
            <a:r>
              <a:rPr lang="ru-RU" sz="1800" b="1" i="1" u="none" baseline="30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r>
              <a:rPr lang="ru-RU" sz="1800" b="1" i="1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-(b</a:t>
            </a:r>
            <a:r>
              <a:rPr lang="ru-RU" sz="1800" b="1" i="1" u="none" baseline="30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</a:t>
            </a:r>
            <a:r>
              <a:rPr lang="ru-RU" sz="1800" b="1" i="1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)</a:t>
            </a:r>
            <a:r>
              <a:rPr lang="ru-RU" sz="1800" b="1" i="1" u="none" baseline="30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r>
              <a:rPr lang="ru-RU" sz="1800" b="1" i="1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=25a</a:t>
            </a:r>
            <a:r>
              <a:rPr lang="ru-RU" sz="1800" b="1" i="1" u="none" baseline="30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</a:t>
            </a:r>
            <a:r>
              <a:rPr lang="ru-RU" sz="1800" b="1" i="1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-b</a:t>
            </a:r>
            <a:r>
              <a:rPr lang="ru-RU" sz="1800" b="1" i="1" u="none" baseline="30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6</a:t>
            </a:r>
            <a:r>
              <a:rPr lang="ru-RU" sz="18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/>
          </a:p>
        </p:txBody>
      </p:sp>
      <p:sp>
        <p:nvSpPr>
          <p:cNvPr id="215" name="Shape 215"/>
          <p:cNvSpPr txBox="1"/>
          <p:nvPr/>
        </p:nvSpPr>
        <p:spPr>
          <a:xfrm>
            <a:off x="323850" y="4365625"/>
            <a:ext cx="5040312" cy="757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lang="ru-RU" sz="18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5) Представим в виде многочленов произведение</a:t>
            </a:r>
            <a:endParaRPr/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lang="ru-RU" sz="1800" b="1" i="1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(-2a-9c)(2a-9c)</a:t>
            </a:r>
            <a:endParaRPr/>
          </a:p>
        </p:txBody>
      </p:sp>
      <p:sp>
        <p:nvSpPr>
          <p:cNvPr id="216" name="Shape 216"/>
          <p:cNvSpPr txBox="1"/>
          <p:nvPr/>
        </p:nvSpPr>
        <p:spPr>
          <a:xfrm>
            <a:off x="395287" y="5300662"/>
            <a:ext cx="8137525" cy="5365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lang="ru-RU" sz="18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6) Вынесем в выражении </a:t>
            </a:r>
            <a:r>
              <a:rPr lang="ru-RU" sz="1800" b="1" i="1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-2a - 9c</a:t>
            </a:r>
            <a:r>
              <a:rPr lang="ru-RU" sz="18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за скобки </a:t>
            </a:r>
            <a:r>
              <a:rPr lang="ru-RU" sz="1800" b="1" i="1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-1</a:t>
            </a:r>
            <a:r>
              <a:rPr lang="ru-RU" sz="18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тогда </a:t>
            </a:r>
            <a:endParaRPr/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lang="ru-RU" sz="1800" b="1" i="1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(-2a-9c)(2a-9c)=(-1)(2a+9c)(2a-9c)=-1((2a)</a:t>
            </a:r>
            <a:r>
              <a:rPr lang="ru-RU" sz="1800" b="1" i="1" u="none" baseline="30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r>
              <a:rPr lang="ru-RU" sz="1800" b="1" i="1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-(9c)</a:t>
            </a:r>
            <a:r>
              <a:rPr lang="ru-RU" sz="1800" b="1" i="1" u="none" baseline="30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r>
              <a:rPr lang="ru-RU" sz="1800" b="1" i="1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) = -  (4a</a:t>
            </a:r>
            <a:r>
              <a:rPr lang="ru-RU" sz="1800" b="1" i="1" u="none" baseline="30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r>
              <a:rPr lang="ru-RU" sz="1800" b="1" i="1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-81c</a:t>
            </a:r>
            <a:r>
              <a:rPr lang="ru-RU" sz="1800" b="1" i="1" u="none" baseline="30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r>
              <a:rPr lang="ru-RU" sz="1800" b="1" i="1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)= - 4a</a:t>
            </a:r>
            <a:r>
              <a:rPr lang="ru-RU" sz="1800" b="1" i="1" u="none" baseline="30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r>
              <a:rPr lang="ru-RU" sz="1800" b="1" i="1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+81c</a:t>
            </a:r>
            <a:r>
              <a:rPr lang="ru-RU" sz="1800" b="1" i="1" u="none" baseline="30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r>
              <a:rPr lang="ru-RU" sz="1800" b="1" i="1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.</a:t>
            </a:r>
            <a:r>
              <a:rPr lang="ru-RU" sz="18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/>
          </a:p>
        </p:txBody>
      </p:sp>
      <p:sp>
        <p:nvSpPr>
          <p:cNvPr id="217" name="Shape 217"/>
          <p:cNvSpPr txBox="1"/>
          <p:nvPr/>
        </p:nvSpPr>
        <p:spPr>
          <a:xfrm>
            <a:off x="6227762" y="5949950"/>
            <a:ext cx="2520950" cy="647700"/>
          </a:xfrm>
          <a:prstGeom prst="rect">
            <a:avLst/>
          </a:prstGeom>
          <a:solidFill>
            <a:schemeClr val="accent1"/>
          </a:solidFill>
          <a:ln w="48000" cap="flat" cmpd="thickThin">
            <a:solidFill>
              <a:srgbClr val="5C9929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Corbel"/>
              <a:buNone/>
            </a:pPr>
            <a:r>
              <a:rPr lang="ru-RU" sz="2000" b="1" i="0" u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следующий слайд</a:t>
            </a:r>
            <a:endParaRPr/>
          </a:p>
        </p:txBody>
      </p:sp>
      <p:sp>
        <p:nvSpPr>
          <p:cNvPr id="218" name="Shape 218"/>
          <p:cNvSpPr txBox="1"/>
          <p:nvPr/>
        </p:nvSpPr>
        <p:spPr>
          <a:xfrm>
            <a:off x="684212" y="5949950"/>
            <a:ext cx="2519362" cy="647700"/>
          </a:xfrm>
          <a:prstGeom prst="rect">
            <a:avLst/>
          </a:prstGeom>
          <a:solidFill>
            <a:schemeClr val="accent1"/>
          </a:solidFill>
          <a:ln w="48000" cap="flat" cmpd="thickThin">
            <a:solidFill>
              <a:srgbClr val="5C9929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Corbel"/>
              <a:buNone/>
            </a:pPr>
            <a:r>
              <a:rPr lang="ru-RU" sz="2000" b="1" i="0" u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предыдущий слайд</a:t>
            </a:r>
            <a:endParaRPr/>
          </a:p>
        </p:txBody>
      </p:sp>
    </p:spTree>
  </p:cSld>
  <p:clrMapOvr>
    <a:masterClrMapping/>
  </p:clrMapOvr>
  <p:transition spd="slow">
    <p:fade thruBlk="1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Shape 224"/>
          <p:cNvSpPr txBox="1">
            <a:spLocks noGrp="1"/>
          </p:cNvSpPr>
          <p:nvPr>
            <p:ph type="ctrTitle"/>
          </p:nvPr>
        </p:nvSpPr>
        <p:spPr>
          <a:xfrm>
            <a:off x="579437" y="1163637"/>
            <a:ext cx="7901175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4570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BF615"/>
              </a:buClr>
              <a:buSzPts val="4230"/>
              <a:buFont typeface="Corbel"/>
              <a:buNone/>
            </a:pPr>
            <a:r>
              <a:rPr lang="ru-RU" sz="4230" b="1" i="0" u="none" strike="noStrike" cap="none" dirty="0" smtClean="0">
                <a:solidFill>
                  <a:schemeClr val="bg1"/>
                </a:solidFill>
                <a:latin typeface="Corbel"/>
                <a:ea typeface="Corbel"/>
                <a:cs typeface="Corbel"/>
                <a:sym typeface="Corbel"/>
              </a:rPr>
              <a:t>Тест </a:t>
            </a:r>
            <a:r>
              <a:rPr lang="ru-RU" sz="4230" b="1" i="0" u="none" strike="noStrike" cap="none" dirty="0">
                <a:solidFill>
                  <a:schemeClr val="bg1"/>
                </a:solidFill>
                <a:latin typeface="Corbel"/>
                <a:ea typeface="Corbel"/>
                <a:cs typeface="Corbel"/>
                <a:sym typeface="Corbel"/>
              </a:rPr>
              <a:t>по теме: «Формулы сокращенного умножения»</a:t>
            </a:r>
            <a:endParaRPr sz="4230" b="1" i="0" u="none" strike="noStrike" cap="none" dirty="0">
              <a:solidFill>
                <a:schemeClr val="bg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25" name="Shape 225"/>
          <p:cNvSpPr/>
          <p:nvPr/>
        </p:nvSpPr>
        <p:spPr>
          <a:xfrm>
            <a:off x="3276600" y="4365625"/>
            <a:ext cx="3000375" cy="71437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48000" cap="flat" cmpd="thickThin">
            <a:solidFill>
              <a:srgbClr val="5C9929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</a:pPr>
            <a:r>
              <a:rPr lang="ru-RU" sz="2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Начать тест</a:t>
            </a:r>
            <a:endParaRPr/>
          </a:p>
        </p:txBody>
      </p:sp>
    </p:spTree>
  </p:cSld>
  <p:clrMapOvr>
    <a:masterClrMapping/>
  </p:clrMapOvr>
  <p:transition spd="slow">
    <p:fade thruBlk="1"/>
  </p:transition>
</p:sld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2_Модульная">
  <a:themeElements>
    <a:clrScheme name="Метро">
      <a:dk1>
        <a:srgbClr val="000000"/>
      </a:dk1>
      <a:lt1>
        <a:srgbClr val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Модульная">
  <a:themeElements>
    <a:clrScheme name="Метро">
      <a:dk1>
        <a:srgbClr val="000000"/>
      </a:dk1>
      <a:lt1>
        <a:srgbClr val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Модульная">
  <a:themeElements>
    <a:clrScheme name="Метро">
      <a:dk1>
        <a:srgbClr val="000000"/>
      </a:dk1>
      <a:lt1>
        <a:srgbClr val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6_Модульная">
  <a:themeElements>
    <a:clrScheme name="Метро">
      <a:dk1>
        <a:srgbClr val="000000"/>
      </a:dk1>
      <a:lt1>
        <a:srgbClr val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413</Words>
  <Application>Microsoft Office PowerPoint</Application>
  <PresentationFormat>Экран (4:3)</PresentationFormat>
  <Paragraphs>111</Paragraphs>
  <Slides>22</Slides>
  <Notes>22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6</vt:i4>
      </vt:variant>
      <vt:variant>
        <vt:lpstr>Заголовки слайдов</vt:lpstr>
      </vt:variant>
      <vt:variant>
        <vt:i4>22</vt:i4>
      </vt:variant>
    </vt:vector>
  </HeadingPairs>
  <TitlesOfParts>
    <vt:vector size="37" baseType="lpstr">
      <vt:lpstr>Arial</vt:lpstr>
      <vt:lpstr>Symbol</vt:lpstr>
      <vt:lpstr>Trebuchet MS</vt:lpstr>
      <vt:lpstr>Georgia</vt:lpstr>
      <vt:lpstr>Corbel</vt:lpstr>
      <vt:lpstr>Noto Sans Symbols</vt:lpstr>
      <vt:lpstr>Aharoni</vt:lpstr>
      <vt:lpstr>Candara</vt:lpstr>
      <vt:lpstr>Times New Roman</vt:lpstr>
      <vt:lpstr>2_Модульная</vt:lpstr>
      <vt:lpstr>3_Модульная</vt:lpstr>
      <vt:lpstr>4_Модульная</vt:lpstr>
      <vt:lpstr>6_Модульная</vt:lpstr>
      <vt:lpstr>Воздушный поток</vt:lpstr>
      <vt:lpstr>Волна</vt:lpstr>
      <vt:lpstr>Презентация PowerPoint</vt:lpstr>
      <vt:lpstr>Презентация PowerPoint</vt:lpstr>
      <vt:lpstr>История</vt:lpstr>
      <vt:lpstr>Доказательство теоремы  Пифагора</vt:lpstr>
      <vt:lpstr>Примеры формул</vt:lpstr>
      <vt:lpstr>Применение формул</vt:lpstr>
      <vt:lpstr>Вывод формул</vt:lpstr>
      <vt:lpstr>Пример</vt:lpstr>
      <vt:lpstr>Тест по теме: «Формулы сокращенного умножения»</vt:lpstr>
      <vt:lpstr>Результат теста</vt:lpstr>
      <vt:lpstr>Задание 1 </vt:lpstr>
      <vt:lpstr>Задание 2</vt:lpstr>
      <vt:lpstr>Задание 3</vt:lpstr>
      <vt:lpstr>Задание 4</vt:lpstr>
      <vt:lpstr>Задание 5</vt:lpstr>
      <vt:lpstr>Задание 6</vt:lpstr>
      <vt:lpstr>Задание 7</vt:lpstr>
      <vt:lpstr>Задание 8</vt:lpstr>
      <vt:lpstr>Задание 9</vt:lpstr>
      <vt:lpstr>Задание 10</vt:lpstr>
      <vt:lpstr>Источники основного  содержания</vt:lpstr>
      <vt:lpstr>Источники иллюстраций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Формулы сокращенного умножения</dc:title>
  <cp:lastModifiedBy>User</cp:lastModifiedBy>
  <cp:revision>8</cp:revision>
  <dcterms:modified xsi:type="dcterms:W3CDTF">2020-07-31T10:59:38Z</dcterms:modified>
</cp:coreProperties>
</file>