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65" r:id="rId3"/>
    <p:sldId id="266" r:id="rId4"/>
    <p:sldId id="267" r:id="rId5"/>
    <p:sldId id="269" r:id="rId6"/>
    <p:sldId id="270" r:id="rId7"/>
    <p:sldId id="268" r:id="rId8"/>
    <p:sldId id="273" r:id="rId9"/>
    <p:sldId id="271" r:id="rId10"/>
    <p:sldId id="279" r:id="rId11"/>
    <p:sldId id="272" r:id="rId12"/>
    <p:sldId id="278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758" autoAdjust="0"/>
  </p:normalViewPr>
  <p:slideViewPr>
    <p:cSldViewPr>
      <p:cViewPr>
        <p:scale>
          <a:sx n="70" d="100"/>
          <a:sy n="70" d="100"/>
        </p:scale>
        <p:origin x="-8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441287B-55FB-42EE-8C9B-16F26F7F68D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9174E9E-B49C-4857-B3F9-BC4850D170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926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18356"/>
            <a:ext cx="7704856" cy="530293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  <a:cs typeface="Arial"/>
              </a:rPr>
              <a:t>Муниципальное бюджетное дошкольное образовательное учреждение</a:t>
            </a:r>
            <a:br>
              <a:rPr lang="ru-RU" sz="44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  <a:cs typeface="Arial"/>
              </a:rPr>
            </a:br>
            <a:r>
              <a:rPr lang="ru-RU" sz="44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  <a:cs typeface="Arial"/>
              </a:rPr>
              <a:t> детский сад № 7 « Радуга»</a:t>
            </a:r>
            <a:br>
              <a:rPr lang="ru-RU" sz="4400" b="1" kern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/>
                <a:cs typeface="Arial"/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endParaRPr lang="ru-RU" sz="25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ПРОЕКТ</a:t>
            </a:r>
          </a:p>
          <a:p>
            <a:pPr marL="0" indent="0" algn="ctr">
              <a:buNone/>
            </a:pPr>
            <a:r>
              <a:rPr lang="ru-RU" sz="5100" b="1" dirty="0" smtClean="0">
                <a:solidFill>
                  <a:srgbClr val="FF0000"/>
                </a:solidFill>
              </a:rPr>
              <a:t>МУЗЫКАЛЬНАЯ ШКАТУЛКА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                                            </a:t>
            </a:r>
          </a:p>
          <a:p>
            <a:pPr marL="0" indent="0" algn="r">
              <a:buNone/>
            </a:pPr>
            <a:endParaRPr lang="ru-RU" sz="29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Составитель: </a:t>
            </a:r>
          </a:p>
          <a:p>
            <a:pPr marL="0" indent="0" algn="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Музыкальный руководитель</a:t>
            </a:r>
          </a:p>
          <a:p>
            <a:pPr marL="0" indent="0" algn="r">
              <a:buNone/>
            </a:pPr>
            <a:r>
              <a:rPr lang="ru-RU" sz="2900" b="1" dirty="0" err="1" smtClean="0">
                <a:solidFill>
                  <a:srgbClr val="FF0000"/>
                </a:solidFill>
              </a:rPr>
              <a:t>Пунгина</a:t>
            </a:r>
            <a:r>
              <a:rPr lang="ru-RU" sz="2900" b="1" dirty="0" smtClean="0">
                <a:solidFill>
                  <a:srgbClr val="FF0000"/>
                </a:solidFill>
              </a:rPr>
              <a:t> А.В. </a:t>
            </a:r>
            <a:endParaRPr lang="ru-RU" sz="29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goo.kz/media/img/blog/5181ecfd242a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852936"/>
            <a:ext cx="3072340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476672"/>
            <a:ext cx="4824536" cy="5760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Посещение концертного зала</a:t>
            </a:r>
            <a:endParaRPr lang="ru-RU" sz="2000" dirty="0"/>
          </a:p>
        </p:txBody>
      </p:sp>
      <p:pic>
        <p:nvPicPr>
          <p:cNvPr id="5" name="Picture 5" descr="C:\Users\Home\Downloads\для презентации\IMG-20190222-WA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4010" y="980728"/>
            <a:ext cx="4030078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1\Desktop\Фоточки и видео\МАРИЯ ШАРОВА\День музыки 2018\DSC04654.JPG"/>
          <p:cNvPicPr/>
          <p:nvPr/>
        </p:nvPicPr>
        <p:blipFill>
          <a:blip r:embed="rId3" cstate="screen"/>
          <a:srcRect t="17108"/>
          <a:stretch>
            <a:fillRect/>
          </a:stretch>
        </p:blipFill>
        <p:spPr bwMode="auto">
          <a:xfrm>
            <a:off x="5436096" y="1808584"/>
            <a:ext cx="3179093" cy="2340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1\Desktop\Фоточки и видео\МАРИЯ ШАРОВА\День музыки 2018\DSC04638.JPG"/>
          <p:cNvPicPr/>
          <p:nvPr/>
        </p:nvPicPr>
        <p:blipFill>
          <a:blip r:embed="rId4" cstate="screen"/>
          <a:srcRect t="27654"/>
          <a:stretch>
            <a:fillRect/>
          </a:stretch>
        </p:blipFill>
        <p:spPr bwMode="auto">
          <a:xfrm>
            <a:off x="1804764" y="2798415"/>
            <a:ext cx="3559324" cy="2286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C:\Users\Home\Downloads\для презентации\IMG-20190222-WA00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21088"/>
            <a:ext cx="4149142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984776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Посещение концертов</a:t>
            </a:r>
            <a:endParaRPr lang="ru-RU" sz="27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690336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C:\Users\Home\Downloads\для презентации\image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1052736"/>
            <a:ext cx="259228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8" name="Picture 6" descr="C:\Users\Home\Downloads\для презентации\image (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052736"/>
            <a:ext cx="2846925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Home\Downloads\для презентации\image (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2780928"/>
            <a:ext cx="2868699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C:\Users\Home\Downloads\для презентации\image (1)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56661" y="4365104"/>
            <a:ext cx="2567467" cy="1925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Home\Downloads\для презентации\image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4365104"/>
            <a:ext cx="2563888" cy="1922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13975865"/>
      </p:ext>
    </p:extLst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83264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Совместное сотрудничество с родителями 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C:\Users\Home\Downloads\для презентации\P2050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6" y="3789040"/>
            <a:ext cx="1869513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Home\Downloads\для презентации\P205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3789040"/>
            <a:ext cx="3141017" cy="2355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C:\Users\Home\Downloads\для презентации\P20500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443" y="1196752"/>
            <a:ext cx="3168621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1" name="Picture 5" descr="C:\Users\Home\Downloads\для презентации\P20500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1196752"/>
            <a:ext cx="3168352" cy="2322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43901888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505551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Helvetica"/>
                <a:ea typeface="Times New Roman"/>
              </a:rPr>
              <a:t>ВВЕДЕНИЕ</a:t>
            </a:r>
          </a:p>
          <a:p>
            <a:endParaRPr lang="ru-RU" sz="2800" b="1" dirty="0" smtClean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1078614"/>
            <a:ext cx="662473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Дети нашего сада очень любят петь, танцевать, играть на музыкальных,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шумовых инструментах, слушать музыку.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Многие наши выпускники в последствии посещают Школу Искусств.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ежду детским садом и музыкальной школой на протяжении многих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лет существует социальное партнерство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</a:t>
            </a:r>
          </a:p>
          <a:p>
            <a:pPr marL="0" marR="0" lvl="0" indent="0" algn="just" defTabSz="914400" rtl="0" eaLnBrk="0" fontAlgn="base" latinLnBrk="0" hangingPunct="0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Сотрудничество детского сада с музыкальной школой позволяет    организовывать и проводить встречи детей с исполнителями музыкальных произведений (инструменталистами и вокалистами) значительно обогащать детей не только в музыкальном, художественном, но и в познавательном, социальном и творческом планах.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Живая музыка оставляет яркий след в эмоциональной памяти детей, создает мотивацию к поступлению в музыкальную школу, способствует формированию начал музыкальной и художественной культуры.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20586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00850" cy="707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                                                             </a:t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/>
              </a:rPr>
            </a:br>
            <a:r>
              <a:rPr lang="ru-RU" sz="3100" u="sng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АКТУАЛЬНОСТЬ</a:t>
            </a:r>
            <a:endParaRPr lang="ru-RU" sz="2200" u="sng" dirty="0">
              <a:solidFill>
                <a:srgbClr val="7030A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1124744"/>
            <a:ext cx="6480720" cy="4493475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Актуальность темы определяется ролью искусства в воспитании личности ребенка. В силу этих обстоятельств особо велика роль детского сада – в котором целенаправленно, систематически и компетентно педагоги занимаются развитием общей музыкальности, формированием основ музыкальной культуры, развитием музыкальных способностей. Участие в концертах-встречах позволяет приобщать дошкольников к лучшим образцам музыкального и исполнительского искусства. Маленькие слушатели получают свои первые эстетические переживания от восприятия живого исполнения инструментальной музыки.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828836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7900059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75656" y="764704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«Данный проект имеет значение для более широкого привлечения воспитанников детского сада в музыкальную школу». Ведь самое главное - «вызвать интерес у дошкольников,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увидели как это красиво и интересно». </a:t>
            </a:r>
            <a:endParaRPr lang="ru-RU" sz="1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detsad-kitty.ru/uploads/posts/2010-03/1267988430_dokument-microsoft-office-word31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916832"/>
            <a:ext cx="59046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6787456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20688"/>
            <a:ext cx="324036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ЦЕЛИ И ЗАДАЧИ ДАННОГО ПРОЕКТА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87824" y="2132856"/>
            <a:ext cx="5544616" cy="3600400"/>
          </a:xfrm>
        </p:spPr>
        <p:txBody>
          <a:bodyPr>
            <a:noAutofit/>
          </a:bodyPr>
          <a:lstStyle/>
          <a:p>
            <a:pPr algn="just"/>
            <a:r>
              <a:rPr lang="ru-RU" sz="1500" b="1" i="1" dirty="0" smtClean="0"/>
              <a:t>Задачи:</a:t>
            </a:r>
            <a:endParaRPr lang="ru-RU" sz="1500" dirty="0" smtClean="0"/>
          </a:p>
          <a:p>
            <a:pPr algn="just"/>
            <a:r>
              <a:rPr lang="ru-RU" sz="1500" dirty="0" smtClean="0"/>
              <a:t>• приобщение к музыкальному искусству дошкольников путём привлечения ресурсов социума;</a:t>
            </a:r>
          </a:p>
          <a:p>
            <a:pPr algn="just"/>
            <a:r>
              <a:rPr lang="ru-RU" sz="1500" dirty="0" smtClean="0"/>
              <a:t>• обогащение музыкальных и эстетических впечатлений внесением в жизнь каждого ребёнка разнообразных культурных событий;</a:t>
            </a:r>
          </a:p>
          <a:p>
            <a:pPr algn="just"/>
            <a:r>
              <a:rPr lang="ru-RU" sz="1500" dirty="0" smtClean="0"/>
              <a:t>• развитие у детей дошкольного возраста эмоционального отношения и интереса к музыкальной культуре, театру;</a:t>
            </a:r>
          </a:p>
          <a:p>
            <a:pPr algn="just"/>
            <a:r>
              <a:rPr lang="ru-RU" sz="1500" dirty="0" smtClean="0"/>
              <a:t>• посредством погружения дошколят в разные виды искусства развитие эмоционально-творческих возможностей;</a:t>
            </a:r>
          </a:p>
          <a:p>
            <a:pPr algn="just"/>
            <a:r>
              <a:rPr lang="ru-RU" sz="1500" dirty="0" smtClean="0"/>
              <a:t>• прослеживание связи искусств, раскрытие эмоционального состояния ребенка.</a:t>
            </a:r>
            <a:endParaRPr lang="ru-RU" sz="1500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1187624" y="1124744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 проекта: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использование образовательных возможностей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социокультурного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пространства села и семьи в развитии, воспитании музыкальности и приобщении к музыкальной культуре.</a:t>
            </a:r>
          </a:p>
        </p:txBody>
      </p:sp>
    </p:spTree>
    <p:extLst>
      <p:ext uri="{BB962C8B-B14F-4D97-AF65-F5344CB8AC3E}">
        <p14:creationId xmlns="" xmlns:p14="http://schemas.microsoft.com/office/powerpoint/2010/main" val="3104588575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771800" y="476672"/>
            <a:ext cx="3672408" cy="64807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  <a:latin typeface="+mn-lt"/>
              </a:rPr>
              <a:t>МЕРОПРИЯТИЯ</a:t>
            </a:r>
            <a:endParaRPr lang="ru-RU" sz="22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203848" y="980728"/>
            <a:ext cx="5472608" cy="5328592"/>
          </a:xfrm>
        </p:spPr>
        <p:txBody>
          <a:bodyPr>
            <a:noAutofit/>
          </a:bodyPr>
          <a:lstStyle/>
          <a:p>
            <a:pPr marL="0" lvl="0" indent="0" algn="just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детей к национальной музыкальной культуре, знакомство с произведениями классической и народной музыки: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 педагогов музыкальной школы по ознакомлению с классиками детской музыки;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представлений о различных жанрах музыкального искусства. Знакомство с музыкальными инструментами: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краткие сведения о различных жанрах музыки и особенностях разных музыкальных инструментов (труба, фортепиано, аккордеон, балалайка, флейта, шумовые и ударные инструменты);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дошкольников в музыкальную школу для     дальнейшего обучения: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 с родителями и детьми подготовительной группы об условиях приема в музыкальную школу.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ДОУ: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экскурсия в музыкальную школу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sp>
        <p:nvSpPr>
          <p:cNvPr id="5" name="AutoShape 4" descr="Картинки по запросу картинки рож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897235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1682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ВЗАИМОДЕЙСТВИЯ 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124744"/>
            <a:ext cx="64807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проекта «Музыкальная шкатулка» осуществлена силами следующих участников: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Воспитанники ДОУ.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Педагогические работники ДОУ (музыкальный руководитель, воспитатели).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Педагогические работники ДШИ (преподаватели и концертмейстеры).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Родители детей - участников проекта: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подготовке и проведении мероприятий в рамках проекта;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сопровождали детей в выездных мероприятиях;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помогали закреплять и расширять у своих детей представления о музыке, театре и других видах искусства.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79154612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4680520" cy="49165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Знакомство с инструментами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1124744"/>
            <a:ext cx="2880320" cy="500141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8" name="Picture 4" descr="C:\Users\Home\Downloads\для презентации\IMG-20190222-WA00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3789040"/>
            <a:ext cx="3672408" cy="226348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Home\Downloads\для презентации\IMG-20190222-WA0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3789040"/>
            <a:ext cx="374887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DSCN5553 (1)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1115616" y="1196752"/>
            <a:ext cx="336037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Home\Downloads\для презентации\DSCN55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239852" y="1448780"/>
            <a:ext cx="252028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Home\Downloads\для презентации\DSCN55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6" y="1196752"/>
            <a:ext cx="335999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0232" y="1196752"/>
            <a:ext cx="1944216" cy="257031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75317404"/>
      </p:ext>
    </p:extLst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3456384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Экскурсии в ДШИ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" name="Picture 2" descr="C:\Users\Home\Downloads\для презентации\DSCN55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908720"/>
            <a:ext cx="3384018" cy="2538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Home\Downloads\для презентации\DSCN55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276872"/>
            <a:ext cx="3456384" cy="25925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Users\Home\Downloads\для презентации\IMG-20190222-WA00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149080"/>
            <a:ext cx="3660627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43608" y="1340768"/>
            <a:ext cx="4608512" cy="47853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Посещение класса народных инструментов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Знакомство с преподавателем теории музыки </a:t>
            </a:r>
            <a:r>
              <a:rPr lang="ru-RU" sz="2000" dirty="0" err="1" smtClean="0"/>
              <a:t>Кива</a:t>
            </a:r>
            <a:r>
              <a:rPr lang="ru-RU" sz="2000" dirty="0" smtClean="0"/>
              <a:t> Н.Н.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Знакомство с концертмейстером Прокопенко Е.В.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240025983"/>
      </p:ext>
    </p:extLst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359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                                                                  АКТУАЛЬНОСТЬ</vt:lpstr>
      <vt:lpstr>Слайд 4</vt:lpstr>
      <vt:lpstr>ЦЕЛИ И ЗАДАЧИ ДАННОГО ПРОЕКТА</vt:lpstr>
      <vt:lpstr>МЕРОПРИЯТИЯ</vt:lpstr>
      <vt:lpstr>  УЧАСТНИКИ ВЗАИМОДЕЙСТВИЯ </vt:lpstr>
      <vt:lpstr>Знакомство с инструментами</vt:lpstr>
      <vt:lpstr>Экскурсии в ДШИ</vt:lpstr>
      <vt:lpstr>Слайд 10</vt:lpstr>
      <vt:lpstr>  Посещение концертов</vt:lpstr>
      <vt:lpstr>Совместное сотрудничество с родителями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Теремок-1</cp:lastModifiedBy>
  <cp:revision>100</cp:revision>
  <cp:lastPrinted>2016-09-14T09:40:51Z</cp:lastPrinted>
  <dcterms:created xsi:type="dcterms:W3CDTF">2013-07-29T17:42:42Z</dcterms:created>
  <dcterms:modified xsi:type="dcterms:W3CDTF">2019-02-27T02:27:39Z</dcterms:modified>
</cp:coreProperties>
</file>