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9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DE061-F7FF-4BA3-BDE1-EC82C0D06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D9435-9F6E-4599-9E4D-6458198A5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296FD-74A5-4F6C-AEBC-3F30B1642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05800-62F4-46F9-96B5-DD939A5F5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CB7E8-3D37-4B01-8DA8-9FF799097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BE917-3306-4717-A9E5-FD29F1FB3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EC639-7FA0-4203-8767-5F2E81885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E6857-01F1-4172-B261-296B7F28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46CE7-B32D-4B13-890A-CBF2A0E11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F723C-0EF5-46AA-868A-61B1152C8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F53D-D2EF-4208-B6F7-55B2CA4B6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C98E1B-FACB-4CC8-B0C7-AEA5C3C79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slide" Target="slide2.xml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0066"/>
                </a:solidFill>
              </a:rPr>
              <a:t>Часть 10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Чебурашка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Винни-Пух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endParaRPr lang="ru-RU" dirty="0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4"/>
          <p:cNvSpPr>
            <a:spLocks noChangeArrowheads="1"/>
          </p:cNvSpPr>
          <p:nvPr/>
        </p:nvSpPr>
        <p:spPr bwMode="auto">
          <a:xfrm>
            <a:off x="6372225" y="188913"/>
            <a:ext cx="2447925" cy="1081087"/>
          </a:xfrm>
          <a:prstGeom prst="cloudCallout">
            <a:avLst>
              <a:gd name="adj1" fmla="val 18157"/>
              <a:gd name="adj2" fmla="val 28412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15" name="AutoShape 13"/>
          <p:cNvSpPr>
            <a:spLocks noChangeArrowheads="1"/>
          </p:cNvSpPr>
          <p:nvPr/>
        </p:nvSpPr>
        <p:spPr bwMode="auto">
          <a:xfrm>
            <a:off x="3924300" y="1268413"/>
            <a:ext cx="1873250" cy="936625"/>
          </a:xfrm>
          <a:prstGeom prst="cloudCallout">
            <a:avLst>
              <a:gd name="adj1" fmla="val 25509"/>
              <a:gd name="adj2" fmla="val 34574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16" name="AutoShape 12"/>
          <p:cNvSpPr>
            <a:spLocks noChangeArrowheads="1"/>
          </p:cNvSpPr>
          <p:nvPr/>
        </p:nvSpPr>
        <p:spPr bwMode="auto">
          <a:xfrm>
            <a:off x="539750" y="476250"/>
            <a:ext cx="2447925" cy="1081088"/>
          </a:xfrm>
          <a:prstGeom prst="cloudCallout">
            <a:avLst>
              <a:gd name="adj1" fmla="val 18157"/>
              <a:gd name="adj2" fmla="val 28412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6404" name="Picture 20" descr="j03985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636838"/>
            <a:ext cx="201612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30c5bf45d70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t="60089"/>
          <a:stretch>
            <a:fillRect/>
          </a:stretch>
        </p:blipFill>
        <p:spPr bwMode="auto">
          <a:xfrm>
            <a:off x="0" y="5157788"/>
            <a:ext cx="91440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2137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222" r="46965"/>
          <a:stretch>
            <a:fillRect/>
          </a:stretch>
        </p:blipFill>
        <p:spPr bwMode="auto">
          <a:xfrm>
            <a:off x="250825" y="4652963"/>
            <a:ext cx="16922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5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965" t="30222"/>
          <a:stretch>
            <a:fillRect/>
          </a:stretch>
        </p:blipFill>
        <p:spPr bwMode="auto">
          <a:xfrm>
            <a:off x="3708400" y="4076700"/>
            <a:ext cx="1727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 descr="2137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222" r="46965"/>
          <a:stretch>
            <a:fillRect/>
          </a:stretch>
        </p:blipFill>
        <p:spPr bwMode="auto">
          <a:xfrm>
            <a:off x="3059113" y="3933825"/>
            <a:ext cx="16922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21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965" t="30222"/>
          <a:stretch>
            <a:fillRect/>
          </a:stretch>
        </p:blipFill>
        <p:spPr bwMode="auto">
          <a:xfrm>
            <a:off x="5364163" y="4005263"/>
            <a:ext cx="1655762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278" r="68335"/>
          <a:stretch>
            <a:fillRect/>
          </a:stretch>
        </p:blipFill>
        <p:spPr bwMode="auto">
          <a:xfrm>
            <a:off x="3419475" y="4149725"/>
            <a:ext cx="865188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275" y="4149725"/>
            <a:ext cx="64928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25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77243">
            <a:off x="3203575" y="2708275"/>
            <a:ext cx="647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3" descr="87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5013325"/>
            <a:ext cx="6492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26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82442" flipH="1">
            <a:off x="5867400" y="2924175"/>
            <a:ext cx="647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винни пух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2" name="AutoShape 28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-0.00023 L 0.72656 -0.00023 L 0.72656 -0.41828 L 0.04149 -0.41828 L 0.04149 -0.00023 Z " pathEditMode="relative" rAng="0" ptsTypes="FFFFF">
                                      <p:cBhvr>
                                        <p:cTn id="8" dur="3000" spd="-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42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0"/>
                            </p:stCondLst>
                            <p:childTnLst>
                              <p:par>
                                <p:cTn id="4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8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500"/>
                            </p:stCondLst>
                            <p:childTnLst>
                              <p:par>
                                <p:cTn id="6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16927 0.07361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500"/>
                            </p:stCondLst>
                            <p:childTnLst>
                              <p:par>
                                <p:cTn id="6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9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1500"/>
                            </p:stCondLst>
                            <p:childTnLst>
                              <p:par>
                                <p:cTn id="7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2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4500"/>
                            </p:stCondLst>
                            <p:childTnLst>
                              <p:par>
                                <p:cTn id="7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C -0.02865 0.12708 0.02552 0.26157 0.12135 0.30046 C 0.21736 0.33958 0.31875 0.26875 0.34809 0.14097 C 0.37708 0.01458 0.32257 -0.12107 0.22708 -0.15995 C 0.13125 -0.19908 0.02916 -0.12708 1.94444E-6 1.11111E-6 Z " pathEditMode="relative" rAng="-4378185" ptsTypes="fffff">
                                      <p:cBhvr>
                                        <p:cTn id="81" dur="2000" spd="-100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500"/>
                            </p:stCondLst>
                            <p:childTnLst>
                              <p:par>
                                <p:cTn id="8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3500"/>
                            </p:stCondLst>
                            <p:childTnLst>
                              <p:par>
                                <p:cTn id="8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6500"/>
                            </p:stCondLst>
                            <p:childTnLst>
                              <p:par>
                                <p:cTn id="9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1500"/>
                            </p:stCondLst>
                            <p:childTnLst>
                              <p:par>
                                <p:cTn id="9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20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3500"/>
                            </p:stCondLst>
                            <p:childTnLst>
                              <p:par>
                                <p:cTn id="10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8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11"/>
                </p:tgtEl>
              </p:cMediaNode>
            </p:audio>
          </p:childTnLst>
        </p:cTn>
      </p:par>
    </p:tnLst>
    <p:bldLst>
      <p:bldP spid="16412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3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2018-01-19T04:55:24Z</dcterms:modified>
</cp:coreProperties>
</file>