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2" r:id="rId3"/>
    <p:sldId id="261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E69A"/>
    <a:srgbClr val="72DC72"/>
    <a:srgbClr val="FF9933"/>
    <a:srgbClr val="FFFF66"/>
    <a:srgbClr val="50CBD8"/>
    <a:srgbClr val="CCCC00"/>
    <a:srgbClr val="000066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5682E-3B8E-4054-AE18-F67A3C0EB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3FB64-0826-46BD-B76F-E7C7C73EA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7C248-C90C-41D3-A578-D316BF67A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65C95-E57A-4A81-A8D3-4319B3F16D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6529F-A5D0-42AE-AC52-710CE6339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EC12B-C1FF-406A-A3FB-62AF334F5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7578F-B824-4D3F-91DA-DB1104A04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36BF4-B549-4849-B8D1-43CB4353A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372B0-A0DA-4437-B19B-28CBC6EDF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3F00D-2F43-4C47-8248-8CF62E2780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F3DC4-81C8-4475-96D0-30A1A399B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41439B3-2FDE-4C4F-8F1A-17E5F4DE7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682518" flipH="1">
            <a:off x="6011863" y="2636838"/>
            <a:ext cx="2808287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84213" y="5084763"/>
            <a:ext cx="792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66"/>
              </a:solidFill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611188" y="1628775"/>
            <a:ext cx="7993062" cy="26209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5931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Электронные физминутки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для глаз</a:t>
            </a:r>
          </a:p>
        </p:txBody>
      </p:sp>
      <p:pic>
        <p:nvPicPr>
          <p:cNvPr id="2053" name="Picture 5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-421179">
            <a:off x="468313" y="2636838"/>
            <a:ext cx="273526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Line 6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348038" y="69215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Часть </a:t>
            </a:r>
            <a:r>
              <a:rPr lang="ru-RU" sz="3200" b="1" smtClean="0">
                <a:solidFill>
                  <a:srgbClr val="000066"/>
                </a:solidFill>
              </a:rPr>
              <a:t>2</a:t>
            </a:r>
            <a:endParaRPr lang="ru-RU" sz="32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Содержание: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608513" cy="4525963"/>
          </a:xfrm>
        </p:spPr>
        <p:txBody>
          <a:bodyPr/>
          <a:lstStyle/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«Чунга-Чанга»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«Львёнок и Черепаха»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«Дельфины»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«Кот Леопольд»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«Коробка с карандашами»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1557338"/>
            <a:ext cx="4038600" cy="4525962"/>
          </a:xfrm>
        </p:spPr>
        <p:txBody>
          <a:bodyPr/>
          <a:lstStyle/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«Птички»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«Лошадки»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«Том и Джерри»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«Чебурашка»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«Винни-Пух»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endParaRPr lang="ru-RU" smtClean="0">
              <a:solidFill>
                <a:schemeClr val="accent2"/>
              </a:solidFill>
            </a:endParaRPr>
          </a:p>
          <a:p>
            <a:endParaRPr lang="ru-RU" smtClean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E6F9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9" name="Picture 11" descr="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1700213"/>
            <a:ext cx="2051050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 descr="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1438"/>
            <a:ext cx="2051050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 descr="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908050"/>
            <a:ext cx="2051050" cy="30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ффф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838" y="2708275"/>
            <a:ext cx="2703512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7308850" y="333375"/>
            <a:ext cx="1439863" cy="1439863"/>
          </a:xfrm>
          <a:prstGeom prst="sun">
            <a:avLst>
              <a:gd name="adj" fmla="val 25000"/>
            </a:avLst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76" name="Picture 8" descr="r5-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12242" r="14265"/>
          <a:stretch>
            <a:fillRect/>
          </a:stretch>
        </p:blipFill>
        <p:spPr bwMode="auto">
          <a:xfrm>
            <a:off x="971550" y="3051175"/>
            <a:ext cx="2592388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4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3" name="AutoShape 15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1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67 0.05333  C 0.081 0.06533  0.102 0.072  0.124 0.072  C 0.149 0.072  0.169 0.06533  0.183 0.05333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2.96296E-6 L 0.18177 0.05324 C 0.16736 0.06528 0.14618 0.07199 0.12396 0.07199 C 0.09861 0.07199 0.0783 0.06528 0.06406 0.05324 L -0.00382 -2.96296E-6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" y="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37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1 0.04722 L -0.22656 0.1868 C -0.26666 0.21828 -0.32656 0.23611 -0.38888 0.23611 C -0.46007 0.23611 -0.51701 0.21828 -0.55711 0.1868 L -0.74809 0.04722 " pathEditMode="relative" rAng="0" ptsTypes="FffFF">
                                      <p:cBhvr>
                                        <p:cTn id="21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4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2066 0.04722 L -0.53715 -0.03079 C -0.49861 -0.04838 -0.44097 -0.05787 -0.38107 -0.05787 C -0.3125 -0.05787 -0.25781 -0.04838 -0.21927 -0.03079 L -0.03541 0.04722 " pathEditMode="relative" rAng="0" ptsTypes="FffFF">
                                      <p:cBhvr>
                                        <p:cTn id="24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31" presetID="7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10463 L 0.00017 -0.46204 L 0.57517 -0.46204 L 0.57517 0.10463 L 0.00017 0.10463 Z " pathEditMode="relative" rAng="16200000" ptsTypes="FFFFF">
                                      <p:cBhvr>
                                        <p:cTn id="32" dur="3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" y="-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000"/>
                            </p:stCondLst>
                            <p:childTnLst>
                              <p:par>
                                <p:cTn id="38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6 0.17708 C 0.12101 0.17685 0.22552 0.04236 0.22552 -0.12246 C 0.2257 -0.28727 0.12101 -0.4213 -0.00694 -0.4213 C -0.13489 -0.4213 -0.23889 -0.2875 -0.23889 -0.12269 C -0.23889 0.04213 -0.13507 0.17662 -0.0066 0.17708 Z " pathEditMode="relative" rAng="0" ptsTypes="fffff">
                                      <p:cBhvr>
                                        <p:cTn id="39" dur="3000" spd="-100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000"/>
                            </p:stCondLst>
                            <p:childTnLst>
                              <p:par>
                                <p:cTn id="41" presetID="55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0"/>
                            </p:stCondLst>
                            <p:childTnLst>
                              <p:par>
                                <p:cTn id="47" presetID="55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000"/>
                            </p:stCondLst>
                            <p:childTnLst>
                              <p:par>
                                <p:cTn id="53" presetID="55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4000"/>
                            </p:stCondLst>
                            <p:childTnLst>
                              <p:par>
                                <p:cTn id="59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7000"/>
                            </p:stCondLst>
                            <p:childTnLst>
                              <p:par>
                                <p:cTn id="64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.01945 L 0.14236 -0.18194 C 0.17222 -0.22754 0.21684 -0.25208 0.26337 -0.25208 C 0.31667 -0.25208 0.35903 -0.22754 0.38889 -0.18194 L 0.5316 0.01945 " pathEditMode="relative" rAng="0" ptsTypes="FffFF">
                                      <p:cBhvr>
                                        <p:cTn id="65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" y="-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9000"/>
                            </p:stCondLst>
                            <p:childTnLst>
                              <p:par>
                                <p:cTn id="67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2000"/>
                            </p:stCondLst>
                            <p:childTnLst>
                              <p:par>
                                <p:cTn id="7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6 0.17708 L 0.14358 0.17315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4000"/>
                            </p:stCondLst>
                            <p:childTnLst>
                              <p:par>
                                <p:cTn id="74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0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500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9000"/>
                            </p:stCondLst>
                            <p:childTnLst>
                              <p:par>
                                <p:cTn id="83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59259E-6 L -0.33073 2.59259E-6 " pathEditMode="relative" rAng="0" ptsTypes="AA">
                                      <p:cBhvr>
                                        <p:cTn id="84" dur="3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6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3000" fill="hold"/>
                                        <p:tgtEl>
                                          <p:spTgt spid="717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2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80"/>
                </p:tgtEl>
              </p:cMediaNode>
            </p:audio>
          </p:childTnLst>
        </p:cTn>
      </p:par>
    </p:tnLst>
    <p:bldLst>
      <p:bldP spid="7173" grpId="0" animBg="1"/>
      <p:bldP spid="7173" grpId="1" animBg="1"/>
      <p:bldP spid="7173" grpId="2" animBg="1"/>
      <p:bldP spid="7173" grpId="3" animBg="1"/>
      <p:bldP spid="7173" grpId="4" animBg="1"/>
      <p:bldP spid="7183" grpId="0" animBg="1"/>
    </p:bldLst>
  </p:timing>
</p:sld>
</file>

<file path=ppt/theme/theme1.xml><?xml version="1.0" encoding="utf-8"?>
<a:theme xmlns:a="http://schemas.openxmlformats.org/drawingml/2006/main" name="Галкина И.А. Электронные физминутки для глаз. Часть 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Галкина И.А. Электронные физминутки для глаз. Часть 3</Template>
  <TotalTime>1</TotalTime>
  <Words>45</Words>
  <Application>Microsoft Office PowerPoint</Application>
  <PresentationFormat>Экран (4:3)</PresentationFormat>
  <Paragraphs>15</Paragraphs>
  <Slides>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Галкина И.А. Электронные физминутки для глаз. Часть 3</vt:lpstr>
      <vt:lpstr>Слайд 1</vt:lpstr>
      <vt:lpstr>Содержание: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Fhizika22</dc:creator>
  <cp:lastModifiedBy>Учитель</cp:lastModifiedBy>
  <cp:revision>3</cp:revision>
  <dcterms:created xsi:type="dcterms:W3CDTF">2017-06-02T06:53:27Z</dcterms:created>
  <dcterms:modified xsi:type="dcterms:W3CDTF">2018-01-19T04:38:03Z</dcterms:modified>
</cp:coreProperties>
</file>