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56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CAB0-8E56-4F53-959C-FCEA035AE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2C601-119E-444D-8986-C94A965FF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24CAC-CC2B-49AB-BC66-C5F0A732C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9D555-A885-4042-A70A-CD47099E4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0B67E-8671-4420-A4B7-018078750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FE742-7A28-4F65-9A5B-2C0DFF3D7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54182-C161-448D-ACBE-3FE3CF6C1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49097-B7D9-4D7C-A1C1-2FF345122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3C5FA-5735-48CD-9C24-6C0ECB79B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8B80D-97CD-41FF-BA86-74155E2F0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98AE7-0E12-4FD4-AF47-6862B8789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AB341CD-53B7-438B-A4B3-62EDF64CC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</a:t>
            </a:r>
            <a:r>
              <a:rPr lang="ru-RU" sz="3600" b="1" kern="10" dirty="0" err="1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физминутки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Часть </a:t>
            </a:r>
            <a:r>
              <a:rPr lang="ru-RU" sz="3200" b="1" smtClean="0">
                <a:solidFill>
                  <a:srgbClr val="000066"/>
                </a:solidFill>
              </a:rPr>
              <a:t>1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Чунга-Чанга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Чебурашка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Винни-Пух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dirty="0" smtClean="0">
              <a:solidFill>
                <a:schemeClr val="accent2"/>
              </a:solidFill>
            </a:endParaRPr>
          </a:p>
          <a:p>
            <a:endParaRPr lang="ru-RU" dirty="0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0CBD8"/>
            </a:gs>
            <a:gs pos="50000">
              <a:schemeClr val="bg1"/>
            </a:gs>
            <a:gs pos="100000">
              <a:srgbClr val="50CBD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Freeform 14" descr="Крупное конфетти"/>
          <p:cNvSpPr>
            <a:spLocks/>
          </p:cNvSpPr>
          <p:nvPr/>
        </p:nvSpPr>
        <p:spPr bwMode="auto">
          <a:xfrm>
            <a:off x="2411413" y="3789363"/>
            <a:ext cx="4537075" cy="1439862"/>
          </a:xfrm>
          <a:custGeom>
            <a:avLst/>
            <a:gdLst>
              <a:gd name="T0" fmla="*/ 11 w 2915"/>
              <a:gd name="T1" fmla="*/ 551 h 1079"/>
              <a:gd name="T2" fmla="*/ 35 w 2915"/>
              <a:gd name="T3" fmla="*/ 503 h 1079"/>
              <a:gd name="T4" fmla="*/ 131 w 2915"/>
              <a:gd name="T5" fmla="*/ 463 h 1079"/>
              <a:gd name="T6" fmla="*/ 179 w 2915"/>
              <a:gd name="T7" fmla="*/ 423 h 1079"/>
              <a:gd name="T8" fmla="*/ 307 w 2915"/>
              <a:gd name="T9" fmla="*/ 311 h 1079"/>
              <a:gd name="T10" fmla="*/ 483 w 2915"/>
              <a:gd name="T11" fmla="*/ 263 h 1079"/>
              <a:gd name="T12" fmla="*/ 571 w 2915"/>
              <a:gd name="T13" fmla="*/ 199 h 1079"/>
              <a:gd name="T14" fmla="*/ 675 w 2915"/>
              <a:gd name="T15" fmla="*/ 175 h 1079"/>
              <a:gd name="T16" fmla="*/ 1003 w 2915"/>
              <a:gd name="T17" fmla="*/ 119 h 1079"/>
              <a:gd name="T18" fmla="*/ 1187 w 2915"/>
              <a:gd name="T19" fmla="*/ 55 h 1079"/>
              <a:gd name="T20" fmla="*/ 1315 w 2915"/>
              <a:gd name="T21" fmla="*/ 15 h 1079"/>
              <a:gd name="T22" fmla="*/ 1651 w 2915"/>
              <a:gd name="T23" fmla="*/ 31 h 1079"/>
              <a:gd name="T24" fmla="*/ 1771 w 2915"/>
              <a:gd name="T25" fmla="*/ 79 h 1079"/>
              <a:gd name="T26" fmla="*/ 2147 w 2915"/>
              <a:gd name="T27" fmla="*/ 79 h 1079"/>
              <a:gd name="T28" fmla="*/ 2211 w 2915"/>
              <a:gd name="T29" fmla="*/ 143 h 1079"/>
              <a:gd name="T30" fmla="*/ 2299 w 2915"/>
              <a:gd name="T31" fmla="*/ 151 h 1079"/>
              <a:gd name="T32" fmla="*/ 2451 w 2915"/>
              <a:gd name="T33" fmla="*/ 215 h 1079"/>
              <a:gd name="T34" fmla="*/ 2531 w 2915"/>
              <a:gd name="T35" fmla="*/ 271 h 1079"/>
              <a:gd name="T36" fmla="*/ 2619 w 2915"/>
              <a:gd name="T37" fmla="*/ 327 h 1079"/>
              <a:gd name="T38" fmla="*/ 2707 w 2915"/>
              <a:gd name="T39" fmla="*/ 391 h 1079"/>
              <a:gd name="T40" fmla="*/ 2715 w 2915"/>
              <a:gd name="T41" fmla="*/ 415 h 1079"/>
              <a:gd name="T42" fmla="*/ 2731 w 2915"/>
              <a:gd name="T43" fmla="*/ 439 h 1079"/>
              <a:gd name="T44" fmla="*/ 2795 w 2915"/>
              <a:gd name="T45" fmla="*/ 519 h 1079"/>
              <a:gd name="T46" fmla="*/ 2835 w 2915"/>
              <a:gd name="T47" fmla="*/ 543 h 1079"/>
              <a:gd name="T48" fmla="*/ 2883 w 2915"/>
              <a:gd name="T49" fmla="*/ 559 h 1079"/>
              <a:gd name="T50" fmla="*/ 2915 w 2915"/>
              <a:gd name="T51" fmla="*/ 607 h 1079"/>
              <a:gd name="T52" fmla="*/ 2907 w 2915"/>
              <a:gd name="T53" fmla="*/ 759 h 1079"/>
              <a:gd name="T54" fmla="*/ 2459 w 2915"/>
              <a:gd name="T55" fmla="*/ 871 h 1079"/>
              <a:gd name="T56" fmla="*/ 2035 w 2915"/>
              <a:gd name="T57" fmla="*/ 903 h 1079"/>
              <a:gd name="T58" fmla="*/ 1779 w 2915"/>
              <a:gd name="T59" fmla="*/ 951 h 1079"/>
              <a:gd name="T60" fmla="*/ 1603 w 2915"/>
              <a:gd name="T61" fmla="*/ 991 h 1079"/>
              <a:gd name="T62" fmla="*/ 1459 w 2915"/>
              <a:gd name="T63" fmla="*/ 1031 h 1079"/>
              <a:gd name="T64" fmla="*/ 1323 w 2915"/>
              <a:gd name="T65" fmla="*/ 1079 h 1079"/>
              <a:gd name="T66" fmla="*/ 1123 w 2915"/>
              <a:gd name="T67" fmla="*/ 1039 h 1079"/>
              <a:gd name="T68" fmla="*/ 979 w 2915"/>
              <a:gd name="T69" fmla="*/ 967 h 1079"/>
              <a:gd name="T70" fmla="*/ 731 w 2915"/>
              <a:gd name="T71" fmla="*/ 887 h 1079"/>
              <a:gd name="T72" fmla="*/ 539 w 2915"/>
              <a:gd name="T73" fmla="*/ 855 h 1079"/>
              <a:gd name="T74" fmla="*/ 299 w 2915"/>
              <a:gd name="T75" fmla="*/ 831 h 1079"/>
              <a:gd name="T76" fmla="*/ 195 w 2915"/>
              <a:gd name="T77" fmla="*/ 791 h 1079"/>
              <a:gd name="T78" fmla="*/ 99 w 2915"/>
              <a:gd name="T79" fmla="*/ 727 h 1079"/>
              <a:gd name="T80" fmla="*/ 3 w 2915"/>
              <a:gd name="T81" fmla="*/ 631 h 1079"/>
              <a:gd name="T82" fmla="*/ 11 w 2915"/>
              <a:gd name="T83" fmla="*/ 551 h 1079"/>
              <a:gd name="T84" fmla="*/ 35 w 2915"/>
              <a:gd name="T85" fmla="*/ 519 h 1079"/>
              <a:gd name="T86" fmla="*/ 11 w 2915"/>
              <a:gd name="T87" fmla="*/ 551 h 107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915"/>
              <a:gd name="T133" fmla="*/ 0 h 1079"/>
              <a:gd name="T134" fmla="*/ 2915 w 2915"/>
              <a:gd name="T135" fmla="*/ 1079 h 1079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915" h="1079">
                <a:moveTo>
                  <a:pt x="11" y="551"/>
                </a:moveTo>
                <a:cubicBezTo>
                  <a:pt x="15" y="538"/>
                  <a:pt x="22" y="511"/>
                  <a:pt x="35" y="503"/>
                </a:cubicBezTo>
                <a:cubicBezTo>
                  <a:pt x="40" y="500"/>
                  <a:pt x="121" y="466"/>
                  <a:pt x="131" y="463"/>
                </a:cubicBezTo>
                <a:cubicBezTo>
                  <a:pt x="146" y="448"/>
                  <a:pt x="164" y="438"/>
                  <a:pt x="179" y="423"/>
                </a:cubicBezTo>
                <a:cubicBezTo>
                  <a:pt x="218" y="384"/>
                  <a:pt x="256" y="337"/>
                  <a:pt x="307" y="311"/>
                </a:cubicBezTo>
                <a:cubicBezTo>
                  <a:pt x="363" y="283"/>
                  <a:pt x="422" y="273"/>
                  <a:pt x="483" y="263"/>
                </a:cubicBezTo>
                <a:cubicBezTo>
                  <a:pt x="509" y="244"/>
                  <a:pt x="542" y="213"/>
                  <a:pt x="571" y="199"/>
                </a:cubicBezTo>
                <a:cubicBezTo>
                  <a:pt x="600" y="185"/>
                  <a:pt x="645" y="181"/>
                  <a:pt x="675" y="175"/>
                </a:cubicBezTo>
                <a:cubicBezTo>
                  <a:pt x="784" y="152"/>
                  <a:pt x="893" y="137"/>
                  <a:pt x="1003" y="119"/>
                </a:cubicBezTo>
                <a:cubicBezTo>
                  <a:pt x="1062" y="89"/>
                  <a:pt x="1125" y="78"/>
                  <a:pt x="1187" y="55"/>
                </a:cubicBezTo>
                <a:cubicBezTo>
                  <a:pt x="1234" y="37"/>
                  <a:pt x="1263" y="22"/>
                  <a:pt x="1315" y="15"/>
                </a:cubicBezTo>
                <a:cubicBezTo>
                  <a:pt x="1360" y="0"/>
                  <a:pt x="1625" y="30"/>
                  <a:pt x="1651" y="31"/>
                </a:cubicBezTo>
                <a:cubicBezTo>
                  <a:pt x="1689" y="50"/>
                  <a:pt x="1729" y="69"/>
                  <a:pt x="1771" y="79"/>
                </a:cubicBezTo>
                <a:cubicBezTo>
                  <a:pt x="1919" y="72"/>
                  <a:pt x="1991" y="63"/>
                  <a:pt x="2147" y="79"/>
                </a:cubicBezTo>
                <a:cubicBezTo>
                  <a:pt x="2179" y="82"/>
                  <a:pt x="2189" y="136"/>
                  <a:pt x="2211" y="143"/>
                </a:cubicBezTo>
                <a:cubicBezTo>
                  <a:pt x="2239" y="152"/>
                  <a:pt x="2270" y="148"/>
                  <a:pt x="2299" y="151"/>
                </a:cubicBezTo>
                <a:cubicBezTo>
                  <a:pt x="2349" y="171"/>
                  <a:pt x="2403" y="191"/>
                  <a:pt x="2451" y="215"/>
                </a:cubicBezTo>
                <a:cubicBezTo>
                  <a:pt x="2480" y="229"/>
                  <a:pt x="2504" y="253"/>
                  <a:pt x="2531" y="271"/>
                </a:cubicBezTo>
                <a:cubicBezTo>
                  <a:pt x="2559" y="326"/>
                  <a:pt x="2568" y="299"/>
                  <a:pt x="2619" y="327"/>
                </a:cubicBezTo>
                <a:cubicBezTo>
                  <a:pt x="2650" y="344"/>
                  <a:pt x="2682" y="366"/>
                  <a:pt x="2707" y="391"/>
                </a:cubicBezTo>
                <a:cubicBezTo>
                  <a:pt x="2710" y="399"/>
                  <a:pt x="2711" y="407"/>
                  <a:pt x="2715" y="415"/>
                </a:cubicBezTo>
                <a:cubicBezTo>
                  <a:pt x="2719" y="424"/>
                  <a:pt x="2727" y="430"/>
                  <a:pt x="2731" y="439"/>
                </a:cubicBezTo>
                <a:cubicBezTo>
                  <a:pt x="2752" y="488"/>
                  <a:pt x="2745" y="491"/>
                  <a:pt x="2795" y="519"/>
                </a:cubicBezTo>
                <a:cubicBezTo>
                  <a:pt x="2809" y="527"/>
                  <a:pt x="2821" y="537"/>
                  <a:pt x="2835" y="543"/>
                </a:cubicBezTo>
                <a:cubicBezTo>
                  <a:pt x="2850" y="550"/>
                  <a:pt x="2883" y="559"/>
                  <a:pt x="2883" y="559"/>
                </a:cubicBezTo>
                <a:cubicBezTo>
                  <a:pt x="2897" y="573"/>
                  <a:pt x="2915" y="584"/>
                  <a:pt x="2915" y="607"/>
                </a:cubicBezTo>
                <a:cubicBezTo>
                  <a:pt x="2915" y="658"/>
                  <a:pt x="2914" y="709"/>
                  <a:pt x="2907" y="759"/>
                </a:cubicBezTo>
                <a:cubicBezTo>
                  <a:pt x="2884" y="932"/>
                  <a:pt x="2472" y="871"/>
                  <a:pt x="2459" y="871"/>
                </a:cubicBezTo>
                <a:cubicBezTo>
                  <a:pt x="2350" y="907"/>
                  <a:pt x="2161" y="889"/>
                  <a:pt x="2035" y="903"/>
                </a:cubicBezTo>
                <a:cubicBezTo>
                  <a:pt x="1949" y="932"/>
                  <a:pt x="1869" y="942"/>
                  <a:pt x="1779" y="951"/>
                </a:cubicBezTo>
                <a:cubicBezTo>
                  <a:pt x="1720" y="981"/>
                  <a:pt x="1674" y="981"/>
                  <a:pt x="1603" y="991"/>
                </a:cubicBezTo>
                <a:cubicBezTo>
                  <a:pt x="1554" y="1007"/>
                  <a:pt x="1509" y="1021"/>
                  <a:pt x="1459" y="1031"/>
                </a:cubicBezTo>
                <a:cubicBezTo>
                  <a:pt x="1416" y="1059"/>
                  <a:pt x="1373" y="1069"/>
                  <a:pt x="1323" y="1079"/>
                </a:cubicBezTo>
                <a:cubicBezTo>
                  <a:pt x="1252" y="1072"/>
                  <a:pt x="1192" y="1053"/>
                  <a:pt x="1123" y="1039"/>
                </a:cubicBezTo>
                <a:cubicBezTo>
                  <a:pt x="1078" y="1005"/>
                  <a:pt x="1032" y="985"/>
                  <a:pt x="979" y="967"/>
                </a:cubicBezTo>
                <a:cubicBezTo>
                  <a:pt x="909" y="915"/>
                  <a:pt x="816" y="898"/>
                  <a:pt x="731" y="887"/>
                </a:cubicBezTo>
                <a:cubicBezTo>
                  <a:pt x="658" y="863"/>
                  <a:pt x="623" y="861"/>
                  <a:pt x="539" y="855"/>
                </a:cubicBezTo>
                <a:cubicBezTo>
                  <a:pt x="456" y="838"/>
                  <a:pt x="387" y="836"/>
                  <a:pt x="299" y="831"/>
                </a:cubicBezTo>
                <a:cubicBezTo>
                  <a:pt x="264" y="819"/>
                  <a:pt x="227" y="810"/>
                  <a:pt x="195" y="791"/>
                </a:cubicBezTo>
                <a:cubicBezTo>
                  <a:pt x="170" y="776"/>
                  <a:pt x="129" y="737"/>
                  <a:pt x="99" y="727"/>
                </a:cubicBezTo>
                <a:cubicBezTo>
                  <a:pt x="51" y="711"/>
                  <a:pt x="19" y="679"/>
                  <a:pt x="3" y="631"/>
                </a:cubicBezTo>
                <a:cubicBezTo>
                  <a:pt x="6" y="604"/>
                  <a:pt x="0" y="575"/>
                  <a:pt x="11" y="551"/>
                </a:cubicBezTo>
                <a:cubicBezTo>
                  <a:pt x="36" y="496"/>
                  <a:pt x="58" y="588"/>
                  <a:pt x="35" y="519"/>
                </a:cubicBezTo>
                <a:cubicBezTo>
                  <a:pt x="25" y="549"/>
                  <a:pt x="35" y="539"/>
                  <a:pt x="11" y="551"/>
                </a:cubicBezTo>
                <a:close/>
              </a:path>
            </a:pathLst>
          </a:custGeom>
          <a:pattFill prst="lgConfetti">
            <a:fgClr>
              <a:srgbClr val="FF9933"/>
            </a:fgClr>
            <a:bgClr>
              <a:srgbClr val="FFFF66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9" name="Picture 55" descr="5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1960563"/>
            <a:ext cx="3032125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banan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084763"/>
            <a:ext cx="11160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 descr="184ad40ba05a"/>
          <p:cNvPicPr>
            <a:picLocks noChangeAspect="1" noChangeArrowheads="1"/>
          </p:cNvPicPr>
          <p:nvPr/>
        </p:nvPicPr>
        <p:blipFill>
          <a:blip r:embed="rId5" cstate="print"/>
          <a:srcRect t="51071"/>
          <a:stretch>
            <a:fillRect/>
          </a:stretch>
        </p:blipFill>
        <p:spPr bwMode="auto">
          <a:xfrm>
            <a:off x="250825" y="3789363"/>
            <a:ext cx="96678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28" descr="banan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773238"/>
            <a:ext cx="11160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7" name="Picture 29" descr="184ad40ba05a"/>
          <p:cNvPicPr>
            <a:picLocks noChangeAspect="1" noChangeArrowheads="1"/>
          </p:cNvPicPr>
          <p:nvPr/>
        </p:nvPicPr>
        <p:blipFill>
          <a:blip r:embed="rId5" cstate="print"/>
          <a:srcRect t="51071"/>
          <a:stretch>
            <a:fillRect/>
          </a:stretch>
        </p:blipFill>
        <p:spPr bwMode="auto">
          <a:xfrm>
            <a:off x="250825" y="333375"/>
            <a:ext cx="96678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" name="Picture 30" descr="banani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188913"/>
            <a:ext cx="1508125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9" name="Picture 31" descr="184ad40ba05a"/>
          <p:cNvPicPr>
            <a:picLocks noChangeAspect="1" noChangeArrowheads="1"/>
          </p:cNvPicPr>
          <p:nvPr/>
        </p:nvPicPr>
        <p:blipFill>
          <a:blip r:embed="rId7" cstate="print"/>
          <a:srcRect t="51071"/>
          <a:stretch>
            <a:fillRect/>
          </a:stretch>
        </p:blipFill>
        <p:spPr bwMode="auto">
          <a:xfrm>
            <a:off x="4284663" y="260350"/>
            <a:ext cx="898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0" name="Picture 32" descr="banani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188913"/>
            <a:ext cx="1508125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1" name="Picture 33" descr="184ad40ba05a"/>
          <p:cNvPicPr>
            <a:picLocks noChangeAspect="1" noChangeArrowheads="1"/>
          </p:cNvPicPr>
          <p:nvPr/>
        </p:nvPicPr>
        <p:blipFill>
          <a:blip r:embed="rId7" cstate="print"/>
          <a:srcRect t="51071"/>
          <a:stretch>
            <a:fillRect/>
          </a:stretch>
        </p:blipFill>
        <p:spPr bwMode="auto">
          <a:xfrm>
            <a:off x="7956550" y="333375"/>
            <a:ext cx="898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2" name="Picture 34" descr="banan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7988" y="1628775"/>
            <a:ext cx="11160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3" name="Picture 35" descr="184ad40ba05a"/>
          <p:cNvPicPr>
            <a:picLocks noChangeAspect="1" noChangeArrowheads="1"/>
          </p:cNvPicPr>
          <p:nvPr/>
        </p:nvPicPr>
        <p:blipFill>
          <a:blip r:embed="rId5" cstate="print"/>
          <a:srcRect t="51071"/>
          <a:stretch>
            <a:fillRect/>
          </a:stretch>
        </p:blipFill>
        <p:spPr bwMode="auto">
          <a:xfrm>
            <a:off x="8027988" y="3644900"/>
            <a:ext cx="9667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4" name="Picture 36" descr="banan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088" y="5084763"/>
            <a:ext cx="11160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7" name="Picture 39" descr="banan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33368" flipH="1">
            <a:off x="6732588" y="1125538"/>
            <a:ext cx="10668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8" name="Picture 40" descr="2CAN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223963" y="620713"/>
            <a:ext cx="1223963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1" name="Picture 43" descr="2CAN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9144000" y="765175"/>
            <a:ext cx="12954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2" name="Picture 44" descr="184ad40ba05a"/>
          <p:cNvPicPr>
            <a:picLocks noChangeAspect="1" noChangeArrowheads="1"/>
          </p:cNvPicPr>
          <p:nvPr/>
        </p:nvPicPr>
        <p:blipFill>
          <a:blip r:embed="rId9" cstate="print"/>
          <a:srcRect t="51071"/>
          <a:stretch>
            <a:fillRect/>
          </a:stretch>
        </p:blipFill>
        <p:spPr bwMode="auto">
          <a:xfrm>
            <a:off x="1979613" y="2997200"/>
            <a:ext cx="12430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3" name="Picture 45" descr="184ad40ba05a"/>
          <p:cNvPicPr>
            <a:picLocks noChangeAspect="1" noChangeArrowheads="1"/>
          </p:cNvPicPr>
          <p:nvPr/>
        </p:nvPicPr>
        <p:blipFill>
          <a:blip r:embed="rId10" cstate="print"/>
          <a:srcRect t="51071"/>
          <a:stretch>
            <a:fillRect/>
          </a:stretch>
        </p:blipFill>
        <p:spPr bwMode="auto">
          <a:xfrm>
            <a:off x="3995738" y="2708275"/>
            <a:ext cx="6207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5" name="Picture 47" descr="184ad40ba05a"/>
          <p:cNvPicPr>
            <a:picLocks noChangeAspect="1" noChangeArrowheads="1"/>
          </p:cNvPicPr>
          <p:nvPr/>
        </p:nvPicPr>
        <p:blipFill>
          <a:blip r:embed="rId10" cstate="print"/>
          <a:srcRect t="51071"/>
          <a:stretch>
            <a:fillRect/>
          </a:stretch>
        </p:blipFill>
        <p:spPr bwMode="auto">
          <a:xfrm>
            <a:off x="4211638" y="2924175"/>
            <a:ext cx="6207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6" name="Picture 48" descr="184ad40ba05a"/>
          <p:cNvPicPr>
            <a:picLocks noChangeAspect="1" noChangeArrowheads="1"/>
          </p:cNvPicPr>
          <p:nvPr/>
        </p:nvPicPr>
        <p:blipFill>
          <a:blip r:embed="rId10" cstate="print"/>
          <a:srcRect t="51071"/>
          <a:stretch>
            <a:fillRect/>
          </a:stretch>
        </p:blipFill>
        <p:spPr bwMode="auto">
          <a:xfrm>
            <a:off x="3779838" y="2852738"/>
            <a:ext cx="6207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" name="Picture 49" descr="banani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2205038"/>
            <a:ext cx="7921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8" name="Picture 50" descr="banani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2420938"/>
            <a:ext cx="7921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" name="Picture 51" descr="banani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349500"/>
            <a:ext cx="7921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0" name="Picture 5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у.wav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54" descr="bird4-2"/>
          <p:cNvPicPr>
            <a:picLocks noChangeAspect="1" noChangeArrowheads="1" noCrop="1"/>
          </p:cNvPicPr>
          <p:nvPr/>
        </p:nvPicPr>
        <p:blipFill>
          <a:blip r:embed="rId13" cstate="print">
            <a:lum bright="-6000"/>
          </a:blip>
          <a:srcRect/>
          <a:stretch>
            <a:fillRect/>
          </a:stretch>
        </p:blipFill>
        <p:spPr bwMode="auto">
          <a:xfrm>
            <a:off x="3132138" y="3429000"/>
            <a:ext cx="8667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7" name="AutoShape 5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9" dur="1000" fill="hold"/>
                                        <p:tgtEl>
                                          <p:spTgt spid="20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3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500"/>
                            </p:stCondLst>
                            <p:childTnLst>
                              <p:par>
                                <p:cTn id="115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37 -0.0037 C -0.0665 -0.20046 0.05365 -0.36759 0.20834 -0.37708 C 0.36303 -0.38704 0.4941 -0.23472 0.50087 -0.03796 C 0.50782 0.1588 0.38803 0.32593 0.23299 0.33542 C 0.0783 0.34491 -0.05278 0.19306 -0.05937 -0.0037 Z " pathEditMode="relative" rAng="16043093" ptsTypes="fffff">
                                      <p:cBhvr>
                                        <p:cTn id="116" dur="30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9500"/>
                            </p:stCondLst>
                            <p:childTnLst>
                              <p:par>
                                <p:cTn id="1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0500"/>
                            </p:stCondLst>
                            <p:childTnLst>
                              <p:par>
                                <p:cTn id="126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71 -0.08403 L -0.5309 -0.08403 L -0.5309 0.5338 L -0.04271 0.5338 L -0.04271 -0.08403 Z " pathEditMode="relative" rAng="0" ptsTypes="FFFFF">
                                      <p:cBhvr>
                                        <p:cTn id="127" dur="3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9500"/>
                            </p:stCondLst>
                            <p:childTnLst>
                              <p:par>
                                <p:cTn id="1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500"/>
                            </p:stCondLst>
                            <p:childTnLst>
                              <p:par>
                                <p:cTn id="13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1158 0.30995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15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2000"/>
                            </p:stCondLst>
                            <p:childTnLst>
                              <p:par>
                                <p:cTn id="1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0.01979 0.24189 " pathEditMode="relative" rAng="0" ptsTypes="AA">
                                      <p:cBhvr>
                                        <p:cTn id="145" dur="10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3000"/>
                            </p:stCondLst>
                            <p:childTnLst>
                              <p:par>
                                <p:cTn id="1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3500"/>
                            </p:stCondLst>
                            <p:childTnLst>
                              <p:par>
                                <p:cTn id="15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-0.06527 0.27847 " pathEditMode="relative" rAng="0" ptsTypes="AA">
                                      <p:cBhvr>
                                        <p:cTn id="152" dur="10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139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30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30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65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0.31094 0.27338 " pathEditMode="relative" rAng="0" ptsTypes="AA">
                                      <p:cBhvr>
                                        <p:cTn id="163" dur="1000" fill="hold"/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8500"/>
                            </p:stCondLst>
                            <p:childTnLst>
                              <p:par>
                                <p:cTn id="16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6 -0.00509 L 0.30243 0.22061 " pathEditMode="relative" rAng="0" ptsTypes="AA">
                                      <p:cBhvr>
                                        <p:cTn id="170" dur="100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495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00"/>
                            </p:stCondLst>
                            <p:childTnLst>
                              <p:par>
                                <p:cTn id="1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23 L -0.04323 0.25232 " pathEditMode="relative" rAng="0" ptsTypes="AA">
                                      <p:cBhvr>
                                        <p:cTn id="17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00"/>
                </p:tgtEl>
              </p:cMediaNode>
            </p:audio>
          </p:childTnLst>
        </p:cTn>
      </p:par>
    </p:tnLst>
    <p:bldLst>
      <p:bldP spid="2062" grpId="0" animBg="1"/>
      <p:bldP spid="2062" grpId="1" animBg="1"/>
      <p:bldP spid="2107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12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8</cp:revision>
  <dcterms:created xsi:type="dcterms:W3CDTF">2017-06-02T06:53:27Z</dcterms:created>
  <dcterms:modified xsi:type="dcterms:W3CDTF">2018-01-19T04:35:28Z</dcterms:modified>
</cp:coreProperties>
</file>