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5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A0F55-F486-45DF-91C6-7E129068C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4157B-EFA5-4F34-BEA6-7477932AC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B9A80-221A-4A6E-B43B-4F0C6BAE3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E25B7-54DE-4145-9E16-F3D4D1E35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0F37D-929E-4D0A-B164-CB60F1DE6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3F121-A4AC-4D04-8159-6D210745B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A8ED4-EDBE-4C58-96DD-C1D34C596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450B0-2D55-4D68-B7C2-9B02F3838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8485A-3A0F-4C03-9EB6-B089ACE09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9BE45-4E1B-45BC-A3A5-EB0D8ADCF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D8274-46EF-4563-B2DE-2DD73E811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6668190-3C31-48E0-9277-6C831960E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10" Type="http://schemas.openxmlformats.org/officeDocument/2006/relationships/slide" Target="slide2.xml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Часть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«Чунга-Чанга»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«Львёнок и Черепаха»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«Дельфины»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«Кот Леопольд»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«Коробка с карандашами»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«Птички»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«Лошадки»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«Том и Джерри»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«Чебурашка»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«Винни-Пух»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mtClean="0">
              <a:solidFill>
                <a:schemeClr val="accent2"/>
              </a:solidFill>
            </a:endParaRPr>
          </a:p>
          <a:p>
            <a:endParaRPr lang="ru-RU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9F1"/>
            </a:gs>
            <a:gs pos="100000">
              <a:srgbClr val="6E74E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5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15" descr="fe8ddd18f84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</a:blip>
          <a:srcRect b="15218"/>
          <a:stretch>
            <a:fillRect/>
          </a:stretch>
        </p:blipFill>
        <p:spPr bwMode="auto">
          <a:xfrm>
            <a:off x="-3244850" y="1844675"/>
            <a:ext cx="324485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16" descr="f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5157788"/>
            <a:ext cx="1962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19" descr="f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2997200"/>
            <a:ext cx="1962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20" descr="f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4508500"/>
            <a:ext cx="1962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1" descr="fe8ddd18f84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</a:blip>
          <a:srcRect b="15218"/>
          <a:stretch>
            <a:fillRect/>
          </a:stretch>
        </p:blipFill>
        <p:spPr bwMode="auto">
          <a:xfrm>
            <a:off x="9144000" y="4149725"/>
            <a:ext cx="2376488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2" name="Oval 22"/>
          <p:cNvSpPr>
            <a:spLocks noChangeArrowheads="1"/>
          </p:cNvSpPr>
          <p:nvPr/>
        </p:nvSpPr>
        <p:spPr bwMode="auto">
          <a:xfrm>
            <a:off x="2916238" y="188913"/>
            <a:ext cx="3455987" cy="3311525"/>
          </a:xfrm>
          <a:prstGeom prst="ellipse">
            <a:avLst/>
          </a:prstGeom>
          <a:gradFill rotWithShape="1">
            <a:gsLst>
              <a:gs pos="0">
                <a:srgbClr val="FFC9F1"/>
              </a:gs>
              <a:gs pos="100000">
                <a:srgbClr val="EE4C63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43" name="Picture 23" descr="ani-crazy_dolphin"/>
          <p:cNvPicPr>
            <a:picLocks noChangeAspect="1" noChangeArrowheads="1" noCrop="1"/>
          </p:cNvPicPr>
          <p:nvPr/>
        </p:nvPicPr>
        <p:blipFill>
          <a:blip r:embed="rId7" cstate="print">
            <a:lum bright="-30000"/>
          </a:blip>
          <a:srcRect/>
          <a:stretch>
            <a:fillRect/>
          </a:stretch>
        </p:blipFill>
        <p:spPr bwMode="auto">
          <a:xfrm>
            <a:off x="-1384300" y="3644900"/>
            <a:ext cx="1384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4" name="Picture 24" descr="ani-crazy_dolphin"/>
          <p:cNvPicPr>
            <a:picLocks noChangeAspect="1" noChangeArrowheads="1" noCrop="1"/>
          </p:cNvPicPr>
          <p:nvPr/>
        </p:nvPicPr>
        <p:blipFill>
          <a:blip r:embed="rId7" cstate="print">
            <a:lum bright="-36000"/>
          </a:blip>
          <a:srcRect/>
          <a:stretch>
            <a:fillRect/>
          </a:stretch>
        </p:blipFill>
        <p:spPr bwMode="auto">
          <a:xfrm>
            <a:off x="5867400" y="5157788"/>
            <a:ext cx="1384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5" name="Picture 25" descr="fe8ddd18f84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</a:blip>
          <a:srcRect b="15218"/>
          <a:stretch>
            <a:fillRect/>
          </a:stretch>
        </p:blipFill>
        <p:spPr bwMode="auto">
          <a:xfrm>
            <a:off x="9144000" y="2276475"/>
            <a:ext cx="324485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6" name="Picture 26" descr="ani-crazy_dolphin"/>
          <p:cNvPicPr>
            <a:picLocks noChangeAspect="1" noChangeArrowheads="1" noCrop="1"/>
          </p:cNvPicPr>
          <p:nvPr/>
        </p:nvPicPr>
        <p:blipFill>
          <a:blip r:embed="rId7" cstate="print">
            <a:lum bright="-36000"/>
          </a:blip>
          <a:srcRect/>
          <a:stretch>
            <a:fillRect/>
          </a:stretch>
        </p:blipFill>
        <p:spPr bwMode="auto">
          <a:xfrm flipH="1">
            <a:off x="5795963" y="4005263"/>
            <a:ext cx="1223962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7" name="Picture 27" descr="ani-crazy_dolphin"/>
          <p:cNvPicPr>
            <a:picLocks noChangeAspect="1" noChangeArrowheads="1" noCrop="1"/>
          </p:cNvPicPr>
          <p:nvPr/>
        </p:nvPicPr>
        <p:blipFill>
          <a:blip r:embed="rId7" cstate="print">
            <a:lum bright="-30000"/>
          </a:blip>
          <a:srcRect/>
          <a:stretch>
            <a:fillRect/>
          </a:stretch>
        </p:blipFill>
        <p:spPr bwMode="auto">
          <a:xfrm flipH="1">
            <a:off x="9144000" y="3933825"/>
            <a:ext cx="1223963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8" name="Picture 28" descr="ani-crazy_dolphin"/>
          <p:cNvPicPr>
            <a:picLocks noChangeAspect="1" noChangeArrowheads="1" noCrop="1"/>
          </p:cNvPicPr>
          <p:nvPr/>
        </p:nvPicPr>
        <p:blipFill>
          <a:blip r:embed="rId7" cstate="print">
            <a:lum bright="-36000"/>
          </a:blip>
          <a:srcRect/>
          <a:stretch>
            <a:fillRect/>
          </a:stretch>
        </p:blipFill>
        <p:spPr bwMode="auto">
          <a:xfrm flipH="1">
            <a:off x="2268538" y="3933825"/>
            <a:ext cx="1366837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00336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50" name="Picture 30" descr="j043259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62071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1" name="Picture 31" descr="65faa995e8495198efec9f89623bb9a7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144000" y="692150"/>
            <a:ext cx="15113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2" name="Picture 32" descr="65faa995e8495198efec9f89623bb9a7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144000" y="1628775"/>
            <a:ext cx="1260475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57" name="AutoShape 37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5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500"/>
                            </p:stCondLst>
                            <p:childTnLst>
                              <p:par>
                                <p:cTn id="3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5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000"/>
                            </p:stCondLst>
                            <p:childTnLst>
                              <p:par>
                                <p:cTn id="39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95 0.1507 C 0.06528 0.17454 0.09375 0.20811 0.19948 0.20741 C 0.35208 0.20741 0.36302 0.09561 0.54531 0.09537 C 0.7092 0.09537 0.6217 0.19306 0.77934 0.1926 C 0.94323 0.1926 0.85573 0.12176 1.03177 0.12176 C 1.18941 0.12176 1.10191 0.16945 1.24236 0.16945 C 1.37778 0.16945 1.30746 0.13311 1.43056 0.13311 C 1.50087 0.13311 1.5059 0.14283 1.51215 0.1507 " pathEditMode="relative" rAng="0" ptsTypes="ffffffff">
                                      <p:cBhvr>
                                        <p:cTn id="40" dur="5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0"/>
                            </p:stCondLst>
                            <p:childTnLst>
                              <p:par>
                                <p:cTn id="42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02 0.09329 C -0.0743 0.13496 -0.10035 0.19375 -0.1967 0.19237 C -0.33594 0.19237 -0.34635 -0.003 -0.51233 -0.00324 C -0.66163 -0.00324 -0.58194 0.16737 -0.72569 0.16644 C -0.87604 0.16644 -0.79531 0.04283 -0.95608 0.04283 C -1.09983 0.04283 -1.02014 0.12639 -1.14792 0.12639 C -1.27118 0.12639 -1.20729 0.06274 -1.31962 0.06274 C -1.38368 0.06274 -1.38837 0.0801 -1.39375 0.09329 " pathEditMode="relative" rAng="0" ptsTypes="ffffffff">
                                      <p:cBhvr>
                                        <p:cTn id="43" dur="5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000"/>
                            </p:stCondLst>
                            <p:childTnLst>
                              <p:par>
                                <p:cTn id="4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000"/>
                            </p:stCondLst>
                            <p:childTnLst>
                              <p:par>
                                <p:cTn id="49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0"/>
                            </p:stCondLst>
                            <p:childTnLst>
                              <p:par>
                                <p:cTn id="53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0"/>
                            </p:stCondLst>
                            <p:childTnLst>
                              <p:par>
                                <p:cTn id="6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-0.06134 C -0.08611 0.0662 -0.21354 0.10509 -0.3118 0.02639 C -0.40989 -0.0537 -0.44201 -0.2213 -0.3842 -0.34884 C -0.32587 -0.47708 -0.19896 -0.5162 -0.10069 -0.43704 C -0.00278 -0.35787 0.03021 -0.18958 -0.0276 -0.06134 Z " pathEditMode="relative" rAng="7273368" ptsTypes="fffff">
                                      <p:cBhvr>
                                        <p:cTn id="63" dur="5000" spd="-100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" y="-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0"/>
                            </p:stCondLst>
                            <p:childTnLst>
                              <p:par>
                                <p:cTn id="6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3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50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500"/>
                            </p:stCondLst>
                            <p:childTnLst>
                              <p:par>
                                <p:cTn id="7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3000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3000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500"/>
                            </p:stCondLst>
                            <p:childTnLst>
                              <p:par>
                                <p:cTn id="92" presetID="3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6 L -3.05556E-6 0.09745 C -3.05556E-6 0.14166 0.06181 0.19606 0.11216 0.19606 L 0.22448 0.19606 " pathEditMode="relative" rAng="0" ptsTypes="FfFF">
                                      <p:cBhvr>
                                        <p:cTn id="93" dur="3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8500"/>
                            </p:stCondLst>
                            <p:childTnLst>
                              <p:par>
                                <p:cTn id="9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1500"/>
                            </p:stCondLst>
                            <p:childTnLst>
                              <p:par>
                                <p:cTn id="9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3000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3000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4500"/>
                            </p:stCondLst>
                            <p:childTnLst>
                              <p:par>
                                <p:cTn id="104" presetID="1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5" dur="5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95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0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5"/>
                </p:tgtEl>
              </p:cMediaNode>
            </p:audio>
          </p:childTnLst>
        </p:cTn>
      </p:par>
    </p:tnLst>
    <p:bldLst>
      <p:bldP spid="5142" grpId="0" animBg="1"/>
      <p:bldP spid="5142" grpId="1" animBg="1"/>
      <p:bldP spid="5142" grpId="2" animBg="1"/>
      <p:bldP spid="5149" grpId="0" animBg="1"/>
      <p:bldP spid="5157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2</TotalTime>
  <Words>45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5</cp:revision>
  <dcterms:created xsi:type="dcterms:W3CDTF">2017-06-02T06:53:27Z</dcterms:created>
  <dcterms:modified xsi:type="dcterms:W3CDTF">2018-01-19T04:41:36Z</dcterms:modified>
</cp:coreProperties>
</file>