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59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76DA7-DF19-4878-8B15-7E98CDCC2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02E99-F183-4132-9FE6-08F5D9F59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46136-3125-4FBA-B676-21D4BEAC3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81E8F-FE48-45AC-8DBA-96958195F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02783-1AE5-4DEA-BE17-B97CA3925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01CAD-B91B-4A74-9858-D7E42570B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81C73-50BA-497E-AE3E-C4397A45C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008F6-1DA6-4DFD-9065-0133C3992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11C45-7A9A-4405-9A13-87FAD7DA6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8AEB5-A533-42D9-8776-550F41DBE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247D8-26CF-475F-9561-3C486D3D9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D164056-F8D4-4B9B-928C-3D796814B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Часть </a:t>
            </a:r>
            <a:r>
              <a:rPr lang="ru-RU" sz="3200" b="1" dirty="0" smtClean="0">
                <a:solidFill>
                  <a:srgbClr val="000066"/>
                </a:solidFill>
              </a:rPr>
              <a:t>4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Чунга-Чанга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«Кот Леопольд»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mtClean="0">
              <a:solidFill>
                <a:schemeClr val="accent2"/>
              </a:solidFill>
            </a:endParaRPr>
          </a:p>
          <a:p>
            <a:pPr eaLnBrk="1" hangingPunct="1"/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EE8F8"/>
            </a:gs>
            <a:gs pos="50000">
              <a:schemeClr val="bg1"/>
            </a:gs>
            <a:gs pos="100000">
              <a:srgbClr val="4EE8F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019290 h 1296"/>
              <a:gd name="T2" fmla="*/ 25400 w 5793"/>
              <a:gd name="T3" fmla="*/ 1920444 h 1296"/>
              <a:gd name="T4" fmla="*/ 101600 w 5793"/>
              <a:gd name="T5" fmla="*/ 1652146 h 1296"/>
              <a:gd name="T6" fmla="*/ 177800 w 5793"/>
              <a:gd name="T7" fmla="*/ 1454453 h 1296"/>
              <a:gd name="T8" fmla="*/ 330200 w 5793"/>
              <a:gd name="T9" fmla="*/ 1256761 h 1296"/>
              <a:gd name="T10" fmla="*/ 520700 w 5793"/>
              <a:gd name="T11" fmla="*/ 1101431 h 1296"/>
              <a:gd name="T12" fmla="*/ 596900 w 5793"/>
              <a:gd name="T13" fmla="*/ 1016705 h 1296"/>
              <a:gd name="T14" fmla="*/ 685800 w 5793"/>
              <a:gd name="T15" fmla="*/ 960222 h 1296"/>
              <a:gd name="T16" fmla="*/ 889000 w 5793"/>
              <a:gd name="T17" fmla="*/ 819013 h 1296"/>
              <a:gd name="T18" fmla="*/ 1028700 w 5793"/>
              <a:gd name="T19" fmla="*/ 790771 h 1296"/>
              <a:gd name="T20" fmla="*/ 1143000 w 5793"/>
              <a:gd name="T21" fmla="*/ 677804 h 1296"/>
              <a:gd name="T22" fmla="*/ 1409700 w 5793"/>
              <a:gd name="T23" fmla="*/ 578957 h 1296"/>
              <a:gd name="T24" fmla="*/ 2070100 w 5793"/>
              <a:gd name="T25" fmla="*/ 310660 h 1296"/>
              <a:gd name="T26" fmla="*/ 2222500 w 5793"/>
              <a:gd name="T27" fmla="*/ 268297 h 1296"/>
              <a:gd name="T28" fmla="*/ 2781300 w 5793"/>
              <a:gd name="T29" fmla="*/ 112967 h 1296"/>
              <a:gd name="T30" fmla="*/ 2984500 w 5793"/>
              <a:gd name="T31" fmla="*/ 70605 h 1296"/>
              <a:gd name="T32" fmla="*/ 3721100 w 5793"/>
              <a:gd name="T33" fmla="*/ 84725 h 1296"/>
              <a:gd name="T34" fmla="*/ 3860800 w 5793"/>
              <a:gd name="T35" fmla="*/ 127088 h 1296"/>
              <a:gd name="T36" fmla="*/ 4762500 w 5793"/>
              <a:gd name="T37" fmla="*/ 84725 h 1296"/>
              <a:gd name="T38" fmla="*/ 5130800 w 5793"/>
              <a:gd name="T39" fmla="*/ 42363 h 1296"/>
              <a:gd name="T40" fmla="*/ 5308600 w 5793"/>
              <a:gd name="T41" fmla="*/ 56484 h 1296"/>
              <a:gd name="T42" fmla="*/ 5346700 w 5793"/>
              <a:gd name="T43" fmla="*/ 98846 h 1296"/>
              <a:gd name="T44" fmla="*/ 5537200 w 5793"/>
              <a:gd name="T45" fmla="*/ 183572 h 1296"/>
              <a:gd name="T46" fmla="*/ 5918200 w 5793"/>
              <a:gd name="T47" fmla="*/ 197693 h 1296"/>
              <a:gd name="T48" fmla="*/ 6578601 w 5793"/>
              <a:gd name="T49" fmla="*/ 268297 h 1296"/>
              <a:gd name="T50" fmla="*/ 6832601 w 5793"/>
              <a:gd name="T51" fmla="*/ 353023 h 1296"/>
              <a:gd name="T52" fmla="*/ 7175501 w 5793"/>
              <a:gd name="T53" fmla="*/ 353023 h 1296"/>
              <a:gd name="T54" fmla="*/ 7239001 w 5793"/>
              <a:gd name="T55" fmla="*/ 381264 h 1296"/>
              <a:gd name="T56" fmla="*/ 7543801 w 5793"/>
              <a:gd name="T57" fmla="*/ 480111 h 1296"/>
              <a:gd name="T58" fmla="*/ 7848601 w 5793"/>
              <a:gd name="T59" fmla="*/ 593078 h 1296"/>
              <a:gd name="T60" fmla="*/ 7912101 w 5793"/>
              <a:gd name="T61" fmla="*/ 663683 h 1296"/>
              <a:gd name="T62" fmla="*/ 7975601 w 5793"/>
              <a:gd name="T63" fmla="*/ 720166 h 1296"/>
              <a:gd name="T64" fmla="*/ 8089901 w 5793"/>
              <a:gd name="T65" fmla="*/ 875496 h 1296"/>
              <a:gd name="T66" fmla="*/ 8242301 w 5793"/>
              <a:gd name="T67" fmla="*/ 1115552 h 1296"/>
              <a:gd name="T68" fmla="*/ 8331201 w 5793"/>
              <a:gd name="T69" fmla="*/ 1157914 h 1296"/>
              <a:gd name="T70" fmla="*/ 8420101 w 5793"/>
              <a:gd name="T71" fmla="*/ 1214398 h 1296"/>
              <a:gd name="T72" fmla="*/ 8496301 w 5793"/>
              <a:gd name="T73" fmla="*/ 1270882 h 1296"/>
              <a:gd name="T74" fmla="*/ 8737601 w 5793"/>
              <a:gd name="T75" fmla="*/ 1397970 h 1296"/>
              <a:gd name="T76" fmla="*/ 8813801 w 5793"/>
              <a:gd name="T77" fmla="*/ 1454453 h 1296"/>
              <a:gd name="T78" fmla="*/ 8928101 w 5793"/>
              <a:gd name="T79" fmla="*/ 1553300 h 1296"/>
              <a:gd name="T80" fmla="*/ 9055101 w 5793"/>
              <a:gd name="T81" fmla="*/ 1793355 h 1296"/>
              <a:gd name="T82" fmla="*/ 9182101 w 5793"/>
              <a:gd name="T83" fmla="*/ 1934564 h 1296"/>
              <a:gd name="T84" fmla="*/ 8470901 w 5793"/>
              <a:gd name="T85" fmla="*/ 2061653 h 1296"/>
              <a:gd name="T86" fmla="*/ 6489700 w 5793"/>
              <a:gd name="T87" fmla="*/ 2033411 h 1296"/>
              <a:gd name="T88" fmla="*/ 4483100 w 5793"/>
              <a:gd name="T89" fmla="*/ 2019290 h 1296"/>
              <a:gd name="T90" fmla="*/ 419100 w 5793"/>
              <a:gd name="T91" fmla="*/ 2005169 h 1296"/>
              <a:gd name="T92" fmla="*/ 0 w 5793"/>
              <a:gd name="T93" fmla="*/ 1934564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4136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7" name="AutoShape 4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80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6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  <p:bldP spid="4137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3</TotalTime>
  <Words>50</Words>
  <Application>Microsoft Office PowerPoint</Application>
  <PresentationFormat>Экран (4:3)</PresentationFormat>
  <Paragraphs>16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2018-01-19T04:43:59Z</dcterms:modified>
</cp:coreProperties>
</file>