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2" r:id="rId3"/>
    <p:sldId id="264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E69A"/>
    <a:srgbClr val="72DC72"/>
    <a:srgbClr val="FF9933"/>
    <a:srgbClr val="FFFF66"/>
    <a:srgbClr val="50CBD8"/>
    <a:srgbClr val="CCCC00"/>
    <a:srgbClr val="000066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EE173-DD97-4C32-9FD4-A7858A5D0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18122-4679-463F-9796-3CD0FD743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FE823-631D-485A-83A0-4DA7A8317E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80681-AC5C-49F1-B9C5-32E952B5D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67479-1840-416D-8DDD-980350F55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CE630-05A0-48EE-8716-B1E633F45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949BB-1A6E-4158-842E-3190D8DF71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020E0-0508-4E39-9996-C76C8261F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E82B9-44F2-42D9-A482-E5521419F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98E9F-70ED-4435-BB73-6BF633925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9E7C3-D6B5-40C8-9DC3-ECBE730DE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2B6540B-846F-4F29-89E7-56D53DEDA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12" Type="http://schemas.openxmlformats.org/officeDocument/2006/relationships/image" Target="../media/image11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11" Type="http://schemas.openxmlformats.org/officeDocument/2006/relationships/image" Target="../media/image10.gif"/><Relationship Id="rId5" Type="http://schemas.openxmlformats.org/officeDocument/2006/relationships/image" Target="../media/image4.jpeg"/><Relationship Id="rId15" Type="http://schemas.openxmlformats.org/officeDocument/2006/relationships/slide" Target="slide2.xml"/><Relationship Id="rId10" Type="http://schemas.openxmlformats.org/officeDocument/2006/relationships/image" Target="../media/image9.gif"/><Relationship Id="rId4" Type="http://schemas.openxmlformats.org/officeDocument/2006/relationships/image" Target="../media/image3.jpeg"/><Relationship Id="rId9" Type="http://schemas.openxmlformats.org/officeDocument/2006/relationships/image" Target="../media/image8.gif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682518" flipH="1">
            <a:off x="6011863" y="2636838"/>
            <a:ext cx="2808287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84213" y="5084763"/>
            <a:ext cx="792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66"/>
              </a:solidFill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11188" y="1628775"/>
            <a:ext cx="7993062" cy="26209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Электронные физминутки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для глаз</a:t>
            </a:r>
          </a:p>
        </p:txBody>
      </p:sp>
      <p:pic>
        <p:nvPicPr>
          <p:cNvPr id="2053" name="Picture 5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-421179">
            <a:off x="468313" y="2636838"/>
            <a:ext cx="273526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Line 6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348038" y="69215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Часть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Содержание: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608513" cy="4525963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«Чунга-Чанга»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«Львёнок и Черепаха»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«Дельфины»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«Кот Леопольд»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«Коробка с карандашами»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557338"/>
            <a:ext cx="4038600" cy="4525962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«Птички»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«Лошадки»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«Том и Джерри»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«Чебурашка»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«Винни-Пух»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mtClean="0">
              <a:solidFill>
                <a:schemeClr val="accent2"/>
              </a:solidFill>
            </a:endParaRPr>
          </a:p>
          <a:p>
            <a:pPr eaLnBrk="1" hangingPunct="1"/>
            <a:endParaRPr lang="ru-RU" smtClean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50000">
              <a:schemeClr val="bg1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7" name="Freeform 37"/>
          <p:cNvSpPr>
            <a:spLocks/>
          </p:cNvSpPr>
          <p:nvPr/>
        </p:nvSpPr>
        <p:spPr bwMode="auto">
          <a:xfrm>
            <a:off x="1241425" y="3522663"/>
            <a:ext cx="7115175" cy="2509837"/>
          </a:xfrm>
          <a:custGeom>
            <a:avLst/>
            <a:gdLst/>
            <a:ahLst/>
            <a:cxnLst>
              <a:cxn ang="0">
                <a:pos x="210" y="997"/>
              </a:cxn>
              <a:cxn ang="0">
                <a:pos x="322" y="845"/>
              </a:cxn>
              <a:cxn ang="0">
                <a:pos x="546" y="765"/>
              </a:cxn>
              <a:cxn ang="0">
                <a:pos x="778" y="629"/>
              </a:cxn>
              <a:cxn ang="0">
                <a:pos x="914" y="509"/>
              </a:cxn>
              <a:cxn ang="0">
                <a:pos x="1330" y="341"/>
              </a:cxn>
              <a:cxn ang="0">
                <a:pos x="1866" y="173"/>
              </a:cxn>
              <a:cxn ang="0">
                <a:pos x="1946" y="117"/>
              </a:cxn>
              <a:cxn ang="0">
                <a:pos x="2122" y="21"/>
              </a:cxn>
              <a:cxn ang="0">
                <a:pos x="2538" y="13"/>
              </a:cxn>
              <a:cxn ang="0">
                <a:pos x="2610" y="77"/>
              </a:cxn>
              <a:cxn ang="0">
                <a:pos x="3098" y="117"/>
              </a:cxn>
              <a:cxn ang="0">
                <a:pos x="3546" y="197"/>
              </a:cxn>
              <a:cxn ang="0">
                <a:pos x="3890" y="309"/>
              </a:cxn>
              <a:cxn ang="0">
                <a:pos x="3930" y="333"/>
              </a:cxn>
              <a:cxn ang="0">
                <a:pos x="4194" y="405"/>
              </a:cxn>
              <a:cxn ang="0">
                <a:pos x="4410" y="565"/>
              </a:cxn>
              <a:cxn ang="0">
                <a:pos x="4402" y="877"/>
              </a:cxn>
              <a:cxn ang="0">
                <a:pos x="4474" y="1133"/>
              </a:cxn>
              <a:cxn ang="0">
                <a:pos x="4418" y="1293"/>
              </a:cxn>
              <a:cxn ang="0">
                <a:pos x="3674" y="1381"/>
              </a:cxn>
              <a:cxn ang="0">
                <a:pos x="3370" y="1365"/>
              </a:cxn>
              <a:cxn ang="0">
                <a:pos x="3082" y="1293"/>
              </a:cxn>
              <a:cxn ang="0">
                <a:pos x="2890" y="1405"/>
              </a:cxn>
              <a:cxn ang="0">
                <a:pos x="2370" y="1373"/>
              </a:cxn>
              <a:cxn ang="0">
                <a:pos x="2018" y="1413"/>
              </a:cxn>
              <a:cxn ang="0">
                <a:pos x="1834" y="1293"/>
              </a:cxn>
              <a:cxn ang="0">
                <a:pos x="1682" y="1349"/>
              </a:cxn>
              <a:cxn ang="0">
                <a:pos x="1506" y="1413"/>
              </a:cxn>
              <a:cxn ang="0">
                <a:pos x="898" y="1581"/>
              </a:cxn>
              <a:cxn ang="0">
                <a:pos x="298" y="1389"/>
              </a:cxn>
              <a:cxn ang="0">
                <a:pos x="98" y="1269"/>
              </a:cxn>
              <a:cxn ang="0">
                <a:pos x="26" y="1181"/>
              </a:cxn>
              <a:cxn ang="0">
                <a:pos x="42" y="1117"/>
              </a:cxn>
              <a:cxn ang="0">
                <a:pos x="74" y="1085"/>
              </a:cxn>
            </a:cxnLst>
            <a:rect l="0" t="0" r="r" b="b"/>
            <a:pathLst>
              <a:path w="4482" h="1581">
                <a:moveTo>
                  <a:pt x="42" y="1077"/>
                </a:moveTo>
                <a:cubicBezTo>
                  <a:pt x="122" y="1104"/>
                  <a:pt x="152" y="1035"/>
                  <a:pt x="210" y="997"/>
                </a:cubicBezTo>
                <a:cubicBezTo>
                  <a:pt x="234" y="961"/>
                  <a:pt x="236" y="918"/>
                  <a:pt x="250" y="877"/>
                </a:cubicBezTo>
                <a:cubicBezTo>
                  <a:pt x="258" y="852"/>
                  <a:pt x="322" y="845"/>
                  <a:pt x="322" y="845"/>
                </a:cubicBezTo>
                <a:cubicBezTo>
                  <a:pt x="338" y="833"/>
                  <a:pt x="419" y="776"/>
                  <a:pt x="434" y="773"/>
                </a:cubicBezTo>
                <a:cubicBezTo>
                  <a:pt x="471" y="766"/>
                  <a:pt x="509" y="768"/>
                  <a:pt x="546" y="765"/>
                </a:cubicBezTo>
                <a:cubicBezTo>
                  <a:pt x="595" y="755"/>
                  <a:pt x="628" y="735"/>
                  <a:pt x="674" y="717"/>
                </a:cubicBezTo>
                <a:cubicBezTo>
                  <a:pt x="707" y="684"/>
                  <a:pt x="737" y="652"/>
                  <a:pt x="778" y="629"/>
                </a:cubicBezTo>
                <a:cubicBezTo>
                  <a:pt x="817" y="607"/>
                  <a:pt x="788" y="638"/>
                  <a:pt x="826" y="605"/>
                </a:cubicBezTo>
                <a:cubicBezTo>
                  <a:pt x="851" y="582"/>
                  <a:pt x="885" y="528"/>
                  <a:pt x="914" y="509"/>
                </a:cubicBezTo>
                <a:cubicBezTo>
                  <a:pt x="979" y="466"/>
                  <a:pt x="1068" y="486"/>
                  <a:pt x="1146" y="477"/>
                </a:cubicBezTo>
                <a:cubicBezTo>
                  <a:pt x="1195" y="379"/>
                  <a:pt x="1237" y="382"/>
                  <a:pt x="1330" y="341"/>
                </a:cubicBezTo>
                <a:cubicBezTo>
                  <a:pt x="1493" y="269"/>
                  <a:pt x="1548" y="288"/>
                  <a:pt x="1770" y="277"/>
                </a:cubicBezTo>
                <a:cubicBezTo>
                  <a:pt x="1790" y="217"/>
                  <a:pt x="1810" y="208"/>
                  <a:pt x="1866" y="173"/>
                </a:cubicBezTo>
                <a:cubicBezTo>
                  <a:pt x="1877" y="166"/>
                  <a:pt x="1887" y="157"/>
                  <a:pt x="1898" y="149"/>
                </a:cubicBezTo>
                <a:cubicBezTo>
                  <a:pt x="1914" y="138"/>
                  <a:pt x="1946" y="117"/>
                  <a:pt x="1946" y="117"/>
                </a:cubicBezTo>
                <a:cubicBezTo>
                  <a:pt x="1980" y="49"/>
                  <a:pt x="2020" y="54"/>
                  <a:pt x="2090" y="37"/>
                </a:cubicBezTo>
                <a:cubicBezTo>
                  <a:pt x="2102" y="34"/>
                  <a:pt x="2111" y="25"/>
                  <a:pt x="2122" y="21"/>
                </a:cubicBezTo>
                <a:cubicBezTo>
                  <a:pt x="2138" y="15"/>
                  <a:pt x="2170" y="5"/>
                  <a:pt x="2170" y="5"/>
                </a:cubicBezTo>
                <a:cubicBezTo>
                  <a:pt x="2293" y="8"/>
                  <a:pt x="2416" y="0"/>
                  <a:pt x="2538" y="13"/>
                </a:cubicBezTo>
                <a:cubicBezTo>
                  <a:pt x="2550" y="14"/>
                  <a:pt x="2546" y="36"/>
                  <a:pt x="2554" y="45"/>
                </a:cubicBezTo>
                <a:cubicBezTo>
                  <a:pt x="2573" y="68"/>
                  <a:pt x="2586" y="69"/>
                  <a:pt x="2610" y="77"/>
                </a:cubicBezTo>
                <a:cubicBezTo>
                  <a:pt x="2758" y="71"/>
                  <a:pt x="2888" y="81"/>
                  <a:pt x="3034" y="93"/>
                </a:cubicBezTo>
                <a:cubicBezTo>
                  <a:pt x="3155" y="123"/>
                  <a:pt x="2972" y="75"/>
                  <a:pt x="3098" y="117"/>
                </a:cubicBezTo>
                <a:cubicBezTo>
                  <a:pt x="3143" y="132"/>
                  <a:pt x="3272" y="132"/>
                  <a:pt x="3282" y="133"/>
                </a:cubicBezTo>
                <a:cubicBezTo>
                  <a:pt x="3374" y="144"/>
                  <a:pt x="3456" y="179"/>
                  <a:pt x="3546" y="197"/>
                </a:cubicBezTo>
                <a:cubicBezTo>
                  <a:pt x="3596" y="222"/>
                  <a:pt x="3651" y="242"/>
                  <a:pt x="3706" y="253"/>
                </a:cubicBezTo>
                <a:cubicBezTo>
                  <a:pt x="3766" y="313"/>
                  <a:pt x="3797" y="302"/>
                  <a:pt x="3890" y="309"/>
                </a:cubicBezTo>
                <a:cubicBezTo>
                  <a:pt x="3895" y="320"/>
                  <a:pt x="3896" y="335"/>
                  <a:pt x="3906" y="341"/>
                </a:cubicBezTo>
                <a:cubicBezTo>
                  <a:pt x="3913" y="345"/>
                  <a:pt x="3922" y="333"/>
                  <a:pt x="3930" y="333"/>
                </a:cubicBezTo>
                <a:cubicBezTo>
                  <a:pt x="3985" y="333"/>
                  <a:pt x="4044" y="349"/>
                  <a:pt x="4098" y="357"/>
                </a:cubicBezTo>
                <a:cubicBezTo>
                  <a:pt x="4130" y="376"/>
                  <a:pt x="4159" y="393"/>
                  <a:pt x="4194" y="405"/>
                </a:cubicBezTo>
                <a:cubicBezTo>
                  <a:pt x="4228" y="432"/>
                  <a:pt x="4266" y="449"/>
                  <a:pt x="4298" y="477"/>
                </a:cubicBezTo>
                <a:cubicBezTo>
                  <a:pt x="4335" y="509"/>
                  <a:pt x="4369" y="538"/>
                  <a:pt x="4410" y="565"/>
                </a:cubicBezTo>
                <a:cubicBezTo>
                  <a:pt x="4454" y="654"/>
                  <a:pt x="4435" y="602"/>
                  <a:pt x="4418" y="797"/>
                </a:cubicBezTo>
                <a:cubicBezTo>
                  <a:pt x="4416" y="824"/>
                  <a:pt x="4402" y="877"/>
                  <a:pt x="4402" y="877"/>
                </a:cubicBezTo>
                <a:cubicBezTo>
                  <a:pt x="4408" y="933"/>
                  <a:pt x="4408" y="993"/>
                  <a:pt x="4434" y="1045"/>
                </a:cubicBezTo>
                <a:cubicBezTo>
                  <a:pt x="4478" y="1132"/>
                  <a:pt x="4441" y="1035"/>
                  <a:pt x="4474" y="1133"/>
                </a:cubicBezTo>
                <a:cubicBezTo>
                  <a:pt x="4477" y="1141"/>
                  <a:pt x="4482" y="1157"/>
                  <a:pt x="4482" y="1157"/>
                </a:cubicBezTo>
                <a:cubicBezTo>
                  <a:pt x="4475" y="1221"/>
                  <a:pt x="4471" y="1258"/>
                  <a:pt x="4418" y="1293"/>
                </a:cubicBezTo>
                <a:cubicBezTo>
                  <a:pt x="4330" y="1425"/>
                  <a:pt x="4236" y="1369"/>
                  <a:pt x="4050" y="1373"/>
                </a:cubicBezTo>
                <a:cubicBezTo>
                  <a:pt x="3925" y="1376"/>
                  <a:pt x="3799" y="1378"/>
                  <a:pt x="3674" y="1381"/>
                </a:cubicBezTo>
                <a:cubicBezTo>
                  <a:pt x="3570" y="1391"/>
                  <a:pt x="3578" y="1395"/>
                  <a:pt x="3450" y="1381"/>
                </a:cubicBezTo>
                <a:cubicBezTo>
                  <a:pt x="3423" y="1378"/>
                  <a:pt x="3370" y="1365"/>
                  <a:pt x="3370" y="1365"/>
                </a:cubicBezTo>
                <a:cubicBezTo>
                  <a:pt x="3299" y="1330"/>
                  <a:pt x="3245" y="1304"/>
                  <a:pt x="3170" y="1285"/>
                </a:cubicBezTo>
                <a:cubicBezTo>
                  <a:pt x="3141" y="1288"/>
                  <a:pt x="3110" y="1285"/>
                  <a:pt x="3082" y="1293"/>
                </a:cubicBezTo>
                <a:cubicBezTo>
                  <a:pt x="3064" y="1298"/>
                  <a:pt x="3050" y="1315"/>
                  <a:pt x="3034" y="1325"/>
                </a:cubicBezTo>
                <a:cubicBezTo>
                  <a:pt x="2988" y="1354"/>
                  <a:pt x="2940" y="1385"/>
                  <a:pt x="2890" y="1405"/>
                </a:cubicBezTo>
                <a:cubicBezTo>
                  <a:pt x="2700" y="1393"/>
                  <a:pt x="2670" y="1430"/>
                  <a:pt x="2562" y="1349"/>
                </a:cubicBezTo>
                <a:cubicBezTo>
                  <a:pt x="2495" y="1356"/>
                  <a:pt x="2437" y="1367"/>
                  <a:pt x="2370" y="1373"/>
                </a:cubicBezTo>
                <a:cubicBezTo>
                  <a:pt x="2312" y="1385"/>
                  <a:pt x="2256" y="1399"/>
                  <a:pt x="2202" y="1421"/>
                </a:cubicBezTo>
                <a:cubicBezTo>
                  <a:pt x="2141" y="1418"/>
                  <a:pt x="2079" y="1420"/>
                  <a:pt x="2018" y="1413"/>
                </a:cubicBezTo>
                <a:cubicBezTo>
                  <a:pt x="1995" y="1410"/>
                  <a:pt x="1981" y="1386"/>
                  <a:pt x="1962" y="1373"/>
                </a:cubicBezTo>
                <a:cubicBezTo>
                  <a:pt x="1920" y="1345"/>
                  <a:pt x="1883" y="1309"/>
                  <a:pt x="1834" y="1293"/>
                </a:cubicBezTo>
                <a:cubicBezTo>
                  <a:pt x="1805" y="1296"/>
                  <a:pt x="1775" y="1295"/>
                  <a:pt x="1746" y="1301"/>
                </a:cubicBezTo>
                <a:cubicBezTo>
                  <a:pt x="1720" y="1307"/>
                  <a:pt x="1705" y="1335"/>
                  <a:pt x="1682" y="1349"/>
                </a:cubicBezTo>
                <a:cubicBezTo>
                  <a:pt x="1662" y="1362"/>
                  <a:pt x="1638" y="1369"/>
                  <a:pt x="1618" y="1381"/>
                </a:cubicBezTo>
                <a:cubicBezTo>
                  <a:pt x="1582" y="1436"/>
                  <a:pt x="1620" y="1391"/>
                  <a:pt x="1506" y="1413"/>
                </a:cubicBezTo>
                <a:cubicBezTo>
                  <a:pt x="1481" y="1418"/>
                  <a:pt x="1458" y="1430"/>
                  <a:pt x="1434" y="1437"/>
                </a:cubicBezTo>
                <a:cubicBezTo>
                  <a:pt x="1255" y="1490"/>
                  <a:pt x="1080" y="1541"/>
                  <a:pt x="898" y="1581"/>
                </a:cubicBezTo>
                <a:cubicBezTo>
                  <a:pt x="826" y="1577"/>
                  <a:pt x="452" y="1578"/>
                  <a:pt x="378" y="1541"/>
                </a:cubicBezTo>
                <a:cubicBezTo>
                  <a:pt x="343" y="1488"/>
                  <a:pt x="353" y="1425"/>
                  <a:pt x="298" y="1389"/>
                </a:cubicBezTo>
                <a:cubicBezTo>
                  <a:pt x="280" y="1334"/>
                  <a:pt x="198" y="1311"/>
                  <a:pt x="146" y="1301"/>
                </a:cubicBezTo>
                <a:cubicBezTo>
                  <a:pt x="130" y="1290"/>
                  <a:pt x="109" y="1285"/>
                  <a:pt x="98" y="1269"/>
                </a:cubicBezTo>
                <a:cubicBezTo>
                  <a:pt x="77" y="1237"/>
                  <a:pt x="90" y="1250"/>
                  <a:pt x="58" y="1229"/>
                </a:cubicBezTo>
                <a:cubicBezTo>
                  <a:pt x="47" y="1213"/>
                  <a:pt x="37" y="1197"/>
                  <a:pt x="26" y="1181"/>
                </a:cubicBezTo>
                <a:cubicBezTo>
                  <a:pt x="21" y="1173"/>
                  <a:pt x="10" y="1157"/>
                  <a:pt x="10" y="1157"/>
                </a:cubicBezTo>
                <a:cubicBezTo>
                  <a:pt x="30" y="1077"/>
                  <a:pt x="0" y="1159"/>
                  <a:pt x="42" y="1117"/>
                </a:cubicBezTo>
                <a:cubicBezTo>
                  <a:pt x="48" y="1111"/>
                  <a:pt x="44" y="1099"/>
                  <a:pt x="50" y="1093"/>
                </a:cubicBezTo>
                <a:cubicBezTo>
                  <a:pt x="56" y="1087"/>
                  <a:pt x="78" y="1093"/>
                  <a:pt x="74" y="1085"/>
                </a:cubicBezTo>
                <a:cubicBezTo>
                  <a:pt x="69" y="1075"/>
                  <a:pt x="53" y="1080"/>
                  <a:pt x="42" y="1077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6" name="AutoShape 36" descr="Штриховой горизонтальный"/>
          <p:cNvSpPr>
            <a:spLocks noChangeArrowheads="1"/>
          </p:cNvSpPr>
          <p:nvPr/>
        </p:nvSpPr>
        <p:spPr bwMode="auto">
          <a:xfrm>
            <a:off x="2771775" y="3284538"/>
            <a:ext cx="4895850" cy="792162"/>
          </a:xfrm>
          <a:prstGeom prst="wedgeEllipseCallout">
            <a:avLst>
              <a:gd name="adj1" fmla="val -33722"/>
              <a:gd name="adj2" fmla="val 17537"/>
            </a:avLst>
          </a:prstGeom>
          <a:pattFill prst="dashHorz">
            <a:fgClr>
              <a:schemeClr val="accent2"/>
            </a:fgClr>
            <a:bgClr>
              <a:schemeClr val="accent1"/>
            </a:bgClr>
          </a:patt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0243" name="Picture 3" descr="pelika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r="1567" b="52577"/>
          <a:stretch>
            <a:fillRect/>
          </a:stretch>
        </p:blipFill>
        <p:spPr bwMode="auto">
          <a:xfrm>
            <a:off x="3203575" y="4975225"/>
            <a:ext cx="316865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00220_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0709"/>
          <a:stretch>
            <a:fillRect/>
          </a:stretch>
        </p:blipFill>
        <p:spPr bwMode="auto">
          <a:xfrm>
            <a:off x="323850" y="4724400"/>
            <a:ext cx="433388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00220_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916" r="50876"/>
          <a:stretch>
            <a:fillRect/>
          </a:stretch>
        </p:blipFill>
        <p:spPr bwMode="auto">
          <a:xfrm>
            <a:off x="179388" y="2420938"/>
            <a:ext cx="54133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00220_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4000"/>
          </a:blip>
          <a:srcRect t="51042" b="37625"/>
          <a:stretch>
            <a:fillRect/>
          </a:stretch>
        </p:blipFill>
        <p:spPr bwMode="auto">
          <a:xfrm>
            <a:off x="971550" y="188913"/>
            <a:ext cx="20161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 descr="00220_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250" r="22501"/>
          <a:stretch>
            <a:fillRect/>
          </a:stretch>
        </p:blipFill>
        <p:spPr bwMode="auto">
          <a:xfrm>
            <a:off x="179388" y="188913"/>
            <a:ext cx="5762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9" descr="00220_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333" b="75417"/>
          <a:stretch>
            <a:fillRect/>
          </a:stretch>
        </p:blipFill>
        <p:spPr bwMode="auto">
          <a:xfrm>
            <a:off x="3563938" y="188913"/>
            <a:ext cx="19446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1" descr="00220_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7659" b="50876"/>
          <a:stretch>
            <a:fillRect/>
          </a:stretch>
        </p:blipFill>
        <p:spPr bwMode="auto">
          <a:xfrm>
            <a:off x="6011863" y="188913"/>
            <a:ext cx="20161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12" descr="00220_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0709"/>
          <a:stretch>
            <a:fillRect/>
          </a:stretch>
        </p:blipFill>
        <p:spPr bwMode="auto">
          <a:xfrm>
            <a:off x="8459788" y="188913"/>
            <a:ext cx="433387" cy="199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13" descr="00220_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4000"/>
          </a:blip>
          <a:srcRect l="37625" r="51042"/>
          <a:stretch>
            <a:fillRect/>
          </a:stretch>
        </p:blipFill>
        <p:spPr bwMode="auto">
          <a:xfrm>
            <a:off x="8459788" y="2420938"/>
            <a:ext cx="5048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Picture 14" descr="00220_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01" r="64250"/>
          <a:stretch>
            <a:fillRect/>
          </a:stretch>
        </p:blipFill>
        <p:spPr bwMode="auto">
          <a:xfrm>
            <a:off x="8388350" y="4652963"/>
            <a:ext cx="57626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16" descr="cat27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175" y="1700213"/>
            <a:ext cx="15748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7" name="Picture 17" descr="XTREE31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788" y="549275"/>
            <a:ext cx="2259012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8" name="Picture 18" descr="rabit"/>
          <p:cNvPicPr>
            <a:picLocks noChangeAspect="1" noChangeArrowheads="1"/>
          </p:cNvPicPr>
          <p:nvPr/>
        </p:nvPicPr>
        <p:blipFill>
          <a:blip r:embed="rId9" cstate="print">
            <a:lum bright="-12000"/>
          </a:blip>
          <a:srcRect/>
          <a:stretch>
            <a:fillRect/>
          </a:stretch>
        </p:blipFill>
        <p:spPr bwMode="auto">
          <a:xfrm>
            <a:off x="1042988" y="2852738"/>
            <a:ext cx="1728787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9" name="Picture 19" descr="119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781300"/>
            <a:ext cx="1323975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0" name="Picture 20" descr="blume049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47813" y="4365625"/>
            <a:ext cx="122396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1" name="Picture 21" descr="blume049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84663" y="3141663"/>
            <a:ext cx="129698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2" name="Picture 22" descr="blume049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04025" y="4221163"/>
            <a:ext cx="1223963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7" name="Picture 27" descr="0a4f488923716b024ee68941527cf924"/>
          <p:cNvPicPr>
            <a:picLocks noChangeAspect="1" noChangeArrowheads="1" noCrop="1"/>
          </p:cNvPicPr>
          <p:nvPr/>
        </p:nvPicPr>
        <p:blipFill>
          <a:blip r:embed="rId12" cstate="print">
            <a:lum bright="-6000"/>
          </a:blip>
          <a:srcRect/>
          <a:stretch>
            <a:fillRect/>
          </a:stretch>
        </p:blipFill>
        <p:spPr bwMode="auto">
          <a:xfrm>
            <a:off x="1403350" y="1700213"/>
            <a:ext cx="152241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3" name="Picture 33" descr="65faa995e8495198efec9f89623bb9a7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771775" y="2565400"/>
            <a:ext cx="1655763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4" name="Picture 3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каранд.wav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27988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8" name="AutoShape 38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500"/>
                            </p:stCondLst>
                            <p:childTnLst>
                              <p:par>
                                <p:cTn id="7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7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000"/>
                            </p:stCondLst>
                            <p:childTnLst>
                              <p:par>
                                <p:cTn id="8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0"/>
                            </p:stCondLst>
                            <p:childTnLst>
                              <p:par>
                                <p:cTn id="90" presetID="7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889 -0.05046 L -0.22135 -0.05046 L -0.22135 -0.57014 L 0.18889 -0.57014 L 0.18889 -0.05046 Z " pathEditMode="relative" rAng="10800000" ptsTypes="FFFFF">
                                      <p:cBhvr>
                                        <p:cTn id="91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" y="-2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4000"/>
                            </p:stCondLst>
                            <p:childTnLst>
                              <p:par>
                                <p:cTn id="9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3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3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7000"/>
                            </p:stCondLst>
                            <p:childTnLst>
                              <p:par>
                                <p:cTn id="9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75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5416 L -0.16875 0.22453 C -0.20469 0.26296 -0.25833 0.28495 -0.31389 0.28495 C -0.37778 0.28495 -0.42882 0.26296 -0.46476 0.22453 L -0.63542 0.05416 " pathEditMode="relative" rAng="0" ptsTypes="FffFF">
                                      <p:cBhvr>
                                        <p:cTn id="109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" y="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9500"/>
                            </p:stCondLst>
                            <p:childTnLst>
                              <p:par>
                                <p:cTn id="111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542 0.05416 L -0.46458 0.225 C -0.42865 0.26342 -0.375 0.28518 -0.31927 0.28518 C -0.25538 0.28518 -0.20451 0.26342 -0.16858 0.225 L 0.00243 0.05416 " pathEditMode="relative" rAng="0" ptsTypes="FffFF">
                                      <p:cBhvr>
                                        <p:cTn id="112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1500"/>
                            </p:stCondLst>
                            <p:childTnLst>
                              <p:par>
                                <p:cTn id="114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5416 L -0.16892 0.225 C -0.20451 0.26342 -0.25816 0.28518 -0.31406 0.28518 C -0.37778 0.28518 -0.42882 0.26342 -0.46458 0.225 L -0.63542 0.05416 " pathEditMode="relative" rAng="0" ptsTypes="FffFF">
                                      <p:cBhvr>
                                        <p:cTn id="115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3500"/>
                            </p:stCondLst>
                            <p:childTnLst>
                              <p:par>
                                <p:cTn id="117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542 0.05416 L -0.46458 0.22476 C -0.42865 0.26342 -0.375 0.28518 -0.31927 0.28518 C -0.25538 0.28518 -0.20451 0.26342 -0.16858 0.22476 L 0.00243 0.05416 " pathEditMode="relative" rAng="0" ptsTypes="FffFF">
                                      <p:cBhvr>
                                        <p:cTn id="118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500"/>
                            </p:stCondLst>
                            <p:childTnLst>
                              <p:par>
                                <p:cTn id="1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6000"/>
                            </p:stCondLst>
                            <p:childTnLst>
                              <p:par>
                                <p:cTn id="1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3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3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1000"/>
                            </p:stCondLst>
                            <p:childTnLst>
                              <p:par>
                                <p:cTn id="1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1500"/>
                            </p:stCondLst>
                            <p:childTnLst>
                              <p:par>
                                <p:cTn id="13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3500"/>
                            </p:stCondLst>
                            <p:childTnLst>
                              <p:par>
                                <p:cTn id="147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5500"/>
                            </p:stCondLst>
                            <p:childTnLst>
                              <p:par>
                                <p:cTn id="151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47500"/>
                            </p:stCondLst>
                            <p:childTnLst>
                              <p:par>
                                <p:cTn id="15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48000"/>
                            </p:stCondLst>
                            <p:childTnLst>
                              <p:par>
                                <p:cTn id="1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48500"/>
                            </p:stCondLst>
                            <p:childTnLst>
                              <p:par>
                                <p:cTn id="16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49000"/>
                            </p:stCondLst>
                            <p:childTnLst>
                              <p:par>
                                <p:cTn id="1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2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2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1000"/>
                            </p:stCondLst>
                            <p:childTnLst>
                              <p:par>
                                <p:cTn id="1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07407E-6 L 0.3585 -0.00555 " pathEditMode="relative" rAng="0" ptsTypes="AA">
                                      <p:cBhvr>
                                        <p:cTn id="184" dur="50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6000"/>
                            </p:stCondLst>
                            <p:childTnLst>
                              <p:par>
                                <p:cTn id="18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60000"/>
                            </p:stCondLst>
                            <p:childTnLst>
                              <p:par>
                                <p:cTn id="1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74"/>
                </p:tgtEl>
              </p:cMediaNode>
            </p:audio>
          </p:childTnLst>
        </p:cTn>
      </p:par>
    </p:tnLst>
    <p:bldLst>
      <p:bldP spid="10276" grpId="0" animBg="1"/>
      <p:bldP spid="10278" grpId="0" animBg="1"/>
    </p:bldLst>
  </p:timing>
</p:sld>
</file>

<file path=ppt/theme/theme1.xml><?xml version="1.0" encoding="utf-8"?>
<a:theme xmlns:a="http://schemas.openxmlformats.org/drawingml/2006/main" name="Галкина И.А. Электронные физминутки для глаз. Часть 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Галкина И.А. Электронные физминутки для глаз. Часть 3</Template>
  <TotalTime>2</TotalTime>
  <Words>45</Words>
  <Application>Microsoft Office PowerPoint</Application>
  <PresentationFormat>Экран (4:3)</PresentationFormat>
  <Paragraphs>15</Paragraphs>
  <Slides>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Галкина И.А. Электронные физминутки для глаз. Часть 3</vt:lpstr>
      <vt:lpstr>Слайд 1</vt:lpstr>
      <vt:lpstr>Содержание: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Fhizika22</dc:creator>
  <cp:lastModifiedBy>Учитель</cp:lastModifiedBy>
  <cp:revision>5</cp:revision>
  <dcterms:created xsi:type="dcterms:W3CDTF">2017-06-02T06:53:27Z</dcterms:created>
  <dcterms:modified xsi:type="dcterms:W3CDTF">2018-01-19T04:46:10Z</dcterms:modified>
</cp:coreProperties>
</file>