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9F1EA-47CA-4634-A1A3-86CCE754B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A678E-6975-4CA3-86FE-141463D05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B3D54-4374-4A2E-95EF-F43DBFA85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B5773-DA6E-4C1F-A71B-83E36A2B2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AE409-64DE-43EC-BA24-E4060CBD0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D975F-A479-4FB0-9A5A-2C8AF86FD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B4E9B-9ACF-45BE-A043-CBAD316E0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72351-46C5-4506-89B5-E3B75D175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A936E-C699-4EE0-9E07-1860E17D4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0718D-A133-4680-8CCA-860B55DA3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B37E5-340B-4057-A462-A6F15B943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689CDBD-9EFD-4DC2-A236-44CC3431F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Часть </a:t>
            </a:r>
            <a:r>
              <a:rPr lang="ru-RU" sz="3200" b="1" dirty="0" smtClean="0">
                <a:solidFill>
                  <a:srgbClr val="000066"/>
                </a:solidFill>
              </a:rPr>
              <a:t>6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  <a:p>
            <a:pPr eaLnBrk="1" hangingPunct="1"/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0CBD8"/>
            </a:gs>
            <a:gs pos="50000">
              <a:schemeClr val="bg1"/>
            </a:gs>
            <a:gs pos="100000">
              <a:srgbClr val="50CBD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 descr="50fa9609271314dbf1db96f3b7f4ef0b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9613" y="4365625"/>
            <a:ext cx="19939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9" name="Picture 37" descr="616b605d6a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708275"/>
            <a:ext cx="56896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00814d960bce3fb6809b34c01327b64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284288" y="549275"/>
            <a:ext cx="12842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97c09fa0459e5fcc433e93f7ce4b3eac"/>
          <p:cNvPicPr>
            <a:picLocks noChangeAspect="1" noChangeArrowheads="1" noCrop="1"/>
          </p:cNvPicPr>
          <p:nvPr/>
        </p:nvPicPr>
        <p:blipFill>
          <a:blip r:embed="rId6" cstate="print">
            <a:lum bright="-18000"/>
          </a:blip>
          <a:srcRect/>
          <a:stretch>
            <a:fillRect/>
          </a:stretch>
        </p:blipFill>
        <p:spPr bwMode="auto">
          <a:xfrm>
            <a:off x="5435600" y="3611563"/>
            <a:ext cx="172878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1704087f7398b7526373f1b6516a7e8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175" y="981075"/>
            <a:ext cx="165258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50fa9609271314dbf1db96f3b7f4ef0b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08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00814d960bce3fb6809b34c01327b64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144000" y="2060575"/>
            <a:ext cx="147637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28" descr="50fa9609271314dbf1db96f3b7f4ef0b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44675"/>
            <a:ext cx="20161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Picture 29" descr="50fa9609271314dbf1db96f3b7f4ef0b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987675" y="1052513"/>
            <a:ext cx="23939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5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тички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7" name="AutoShape 4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0"/>
                            </p:stCondLst>
                            <p:childTnLst>
                              <p:par>
                                <p:cTn id="41" presetID="2" presetClass="exit" presetSubtype="3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0"/>
                            </p:stCondLst>
                            <p:childTnLst>
                              <p:par>
                                <p:cTn id="51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81481E-6 C 0.06892 -4.81481E-6 0.125 0.07477 0.125 0.16667 C 0.125 0.25857 0.06892 0.33334 4.44444E-6 0.33334 C -0.06893 0.33334 -0.125 0.25857 -0.125 0.16667 C -0.125 0.07477 -0.06893 -4.81481E-6 4.44444E-6 -4.81481E-6 Z " pathEditMode="relative" rAng="0" ptsTypes="fffff">
                                      <p:cBhvr>
                                        <p:cTn id="52" dur="2000" spd="-100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0"/>
                            </p:stCondLst>
                            <p:childTnLst>
                              <p:par>
                                <p:cTn id="5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4000"/>
                            </p:stCondLst>
                            <p:childTnLst>
                              <p:par>
                                <p:cTn id="6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000"/>
                            </p:stCondLst>
                            <p:childTnLst>
                              <p:par>
                                <p:cTn id="7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0"/>
                            </p:stCondLst>
                            <p:childTnLst>
                              <p:par>
                                <p:cTn id="7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5"/>
                </p:tgtEl>
              </p:cMediaNode>
            </p:audio>
          </p:childTnLst>
        </p:cTn>
      </p:par>
    </p:tnLst>
    <p:bldLst>
      <p:bldP spid="8237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2018-01-19T04:48:04Z</dcterms:modified>
</cp:coreProperties>
</file>