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2" r:id="rId3"/>
    <p:sldId id="266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E69A"/>
    <a:srgbClr val="72DC72"/>
    <a:srgbClr val="FF9933"/>
    <a:srgbClr val="FFFF66"/>
    <a:srgbClr val="50CBD8"/>
    <a:srgbClr val="CCCC00"/>
    <a:srgbClr val="000066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8593F-0FC0-4D1A-8552-DF399F63C4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8FDF9-EC51-48B4-8868-D6A9B4362C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E2DA3-A7B6-4A87-81B7-7A51AE1B1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CC73A-1FD8-4D14-A820-D86608499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0E11E-5103-4E86-A516-894D851F72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FC0D3-FC22-4860-BB19-2B69235F83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8307A-B57A-4196-B773-B2D2FCF046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16389-8BDB-4A2B-9DF3-E6E7822BF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84CC2-3E2D-401D-9101-3FC2EF728D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9B402-9D49-4A8C-AF36-C7D18844FA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66B16-0CA9-49CC-8105-83A68DDBC2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5071D10-F353-41A8-8481-C0BE3D0267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5.gif"/><Relationship Id="rId11" Type="http://schemas.openxmlformats.org/officeDocument/2006/relationships/image" Target="../media/image9.jpeg"/><Relationship Id="rId5" Type="http://schemas.openxmlformats.org/officeDocument/2006/relationships/image" Target="../media/image4.gif"/><Relationship Id="rId10" Type="http://schemas.openxmlformats.org/officeDocument/2006/relationships/slide" Target="slide2.xml"/><Relationship Id="rId4" Type="http://schemas.openxmlformats.org/officeDocument/2006/relationships/image" Target="../media/image3.gi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50000">
              <a:schemeClr val="bg1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682518" flipH="1">
            <a:off x="6011863" y="2636838"/>
            <a:ext cx="2808287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684213" y="5084763"/>
            <a:ext cx="792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0066"/>
              </a:solidFill>
            </a:endParaRP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611188" y="1628775"/>
            <a:ext cx="7993062" cy="26209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5931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Электронные физминутки</a:t>
            </a:r>
          </a:p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для глаз</a:t>
            </a:r>
          </a:p>
        </p:txBody>
      </p:sp>
      <p:pic>
        <p:nvPicPr>
          <p:cNvPr id="2053" name="Picture 5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-421179">
            <a:off x="468313" y="2636838"/>
            <a:ext cx="2735262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Line 6"/>
          <p:cNvSpPr>
            <a:spLocks noChangeShapeType="1"/>
          </p:cNvSpPr>
          <p:nvPr/>
        </p:nvSpPr>
        <p:spPr bwMode="auto">
          <a:xfrm flipV="1">
            <a:off x="1905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914400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0" y="4445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348038" y="692150"/>
            <a:ext cx="2736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000066"/>
                </a:solidFill>
              </a:rPr>
              <a:t>Часть </a:t>
            </a:r>
            <a:r>
              <a:rPr lang="ru-RU" sz="3200" b="1" dirty="0" smtClean="0">
                <a:solidFill>
                  <a:srgbClr val="000066"/>
                </a:solidFill>
              </a:rPr>
              <a:t>7</a:t>
            </a:r>
            <a:endParaRPr lang="ru-RU" sz="32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50000">
              <a:schemeClr val="bg1"/>
            </a:gs>
            <a:gs pos="100000">
              <a:srgbClr val="66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accent2"/>
                </a:solidFill>
                <a:latin typeface="Times New Roman" pitchFamily="18" charset="0"/>
              </a:rPr>
              <a:t>Содержание:</a:t>
            </a:r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00200"/>
            <a:ext cx="4608513" cy="4525963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«Чунга-Чанга»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«Львёнок и Черепаха»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«Дельфины»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«Кот Леопольд»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«Коробка с карандашами»</a:t>
            </a:r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endParaRPr lang="ru-RU" sz="3600" b="1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859338" y="1557338"/>
            <a:ext cx="4038600" cy="4525962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«Птички»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rId2" action="ppaction://hlinksldjump"/>
              </a:rPr>
              <a:t>«Лошадки»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«Том и Джерри»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</a:t>
            </a:r>
            <a:r>
              <a:rPr lang="ru-RU" sz="3600" b="1" dirty="0" err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Чебурашка</a:t>
            </a: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«</a:t>
            </a:r>
            <a:r>
              <a:rPr lang="ru-RU" sz="3600" b="1" dirty="0" err="1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Винни-Пух</a:t>
            </a: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hlinkClick r:id="" action="ppaction://noaction"/>
              </a:rPr>
              <a:t>»</a:t>
            </a:r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endParaRPr lang="ru-RU" sz="36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endParaRPr lang="ru-RU" dirty="0" smtClean="0">
              <a:solidFill>
                <a:schemeClr val="accent2"/>
              </a:solidFill>
            </a:endParaRPr>
          </a:p>
          <a:p>
            <a:pPr eaLnBrk="1" hangingPunct="1"/>
            <a:endParaRPr lang="ru-RU" dirty="0" smtClean="0">
              <a:solidFill>
                <a:srgbClr val="99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50000">
              <a:schemeClr val="bg1"/>
            </a:gs>
            <a:gs pos="100000">
              <a:srgbClr val="5E9E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9"/>
          <p:cNvSpPr>
            <a:spLocks noChangeArrowheads="1"/>
          </p:cNvSpPr>
          <p:nvPr/>
        </p:nvSpPr>
        <p:spPr bwMode="auto">
          <a:xfrm>
            <a:off x="3492500" y="1484313"/>
            <a:ext cx="2232025" cy="1439862"/>
          </a:xfrm>
          <a:prstGeom prst="cloudCallout">
            <a:avLst>
              <a:gd name="adj1" fmla="val -37338"/>
              <a:gd name="adj2" fmla="val 43056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0243" name="AutoShape 7"/>
          <p:cNvSpPr>
            <a:spLocks noChangeArrowheads="1"/>
          </p:cNvSpPr>
          <p:nvPr/>
        </p:nvSpPr>
        <p:spPr bwMode="auto">
          <a:xfrm>
            <a:off x="539750" y="404813"/>
            <a:ext cx="1944688" cy="1079500"/>
          </a:xfrm>
          <a:prstGeom prst="cloudCallout">
            <a:avLst>
              <a:gd name="adj1" fmla="val -43634"/>
              <a:gd name="adj2" fmla="val 39412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3315" name="Picture 3" descr="horse1-1"/>
          <p:cNvPicPr>
            <a:picLocks noChangeAspect="1" noChangeArrowheads="1" noCrop="1"/>
          </p:cNvPicPr>
          <p:nvPr/>
        </p:nvPicPr>
        <p:blipFill>
          <a:blip r:embed="rId3" cstate="print">
            <a:lum bright="-12000"/>
          </a:blip>
          <a:srcRect/>
          <a:stretch>
            <a:fillRect/>
          </a:stretch>
        </p:blipFill>
        <p:spPr bwMode="auto">
          <a:xfrm>
            <a:off x="9144000" y="4941888"/>
            <a:ext cx="1873250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horse1-1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1628775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Horse25"/>
          <p:cNvPicPr>
            <a:picLocks noChangeAspect="1" noChangeArrowheads="1" noCrop="1"/>
          </p:cNvPicPr>
          <p:nvPr/>
        </p:nvPicPr>
        <p:blipFill>
          <a:blip r:embed="rId5" cstate="print">
            <a:lum bright="-6000"/>
          </a:blip>
          <a:srcRect/>
          <a:stretch>
            <a:fillRect/>
          </a:stretch>
        </p:blipFill>
        <p:spPr bwMode="auto">
          <a:xfrm flipH="1">
            <a:off x="3635375" y="3933825"/>
            <a:ext cx="19812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8" descr="Horse28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0" y="3716338"/>
            <a:ext cx="1871663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AutoShape 10"/>
          <p:cNvSpPr>
            <a:spLocks noChangeArrowheads="1"/>
          </p:cNvSpPr>
          <p:nvPr/>
        </p:nvSpPr>
        <p:spPr bwMode="auto">
          <a:xfrm>
            <a:off x="6300788" y="404813"/>
            <a:ext cx="2087562" cy="1152525"/>
          </a:xfrm>
          <a:prstGeom prst="cloudCallout">
            <a:avLst>
              <a:gd name="adj1" fmla="val -40875"/>
              <a:gd name="adj2" fmla="val 41736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3323" name="Picture 11" descr="horse1-1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971550" y="1484313"/>
            <a:ext cx="2087563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7" name="Picture 15" descr="27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44000" y="404813"/>
            <a:ext cx="17240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2" name="Picture 20" descr="144"/>
          <p:cNvPicPr>
            <a:picLocks noChangeAspect="1" noChangeArrowheads="1" noCrop="1"/>
          </p:cNvPicPr>
          <p:nvPr/>
        </p:nvPicPr>
        <p:blipFill>
          <a:blip r:embed="rId8" cstate="print">
            <a:lum bright="6000"/>
          </a:blip>
          <a:srcRect/>
          <a:stretch>
            <a:fillRect/>
          </a:stretch>
        </p:blipFill>
        <p:spPr bwMode="auto">
          <a:xfrm flipH="1">
            <a:off x="9324975" y="2133600"/>
            <a:ext cx="1509713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3" name="Picture 21" descr="horse1-1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9144000" y="260350"/>
            <a:ext cx="201612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22" descr="144"/>
          <p:cNvPicPr>
            <a:picLocks noChangeAspect="1" noChangeArrowheads="1" noCrop="1"/>
          </p:cNvPicPr>
          <p:nvPr/>
        </p:nvPicPr>
        <p:blipFill>
          <a:blip r:embed="rId8" cstate="print">
            <a:lum bright="6000"/>
          </a:blip>
          <a:srcRect/>
          <a:stretch>
            <a:fillRect/>
          </a:stretch>
        </p:blipFill>
        <p:spPr bwMode="auto">
          <a:xfrm flipH="1">
            <a:off x="9144000" y="2205038"/>
            <a:ext cx="1438275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4" name="Picture 23" descr="144"/>
          <p:cNvPicPr>
            <a:picLocks noChangeAspect="1" noChangeArrowheads="1" noCrop="1"/>
          </p:cNvPicPr>
          <p:nvPr/>
        </p:nvPicPr>
        <p:blipFill>
          <a:blip r:embed="rId8" cstate="print">
            <a:lum bright="6000"/>
          </a:blip>
          <a:srcRect/>
          <a:stretch>
            <a:fillRect/>
          </a:stretch>
        </p:blipFill>
        <p:spPr bwMode="auto">
          <a:xfrm flipH="1">
            <a:off x="9144000" y="2349500"/>
            <a:ext cx="1295400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6" name="Picture 24" descr="horse1-1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9144000" y="188913"/>
            <a:ext cx="1871663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6" name="Picture 25" descr="horse1-1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9144000" y="188913"/>
            <a:ext cx="201612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38" name="AutoShape 26"/>
          <p:cNvSpPr>
            <a:spLocks noChangeArrowheads="1"/>
          </p:cNvSpPr>
          <p:nvPr/>
        </p:nvSpPr>
        <p:spPr bwMode="auto">
          <a:xfrm>
            <a:off x="539750" y="4149725"/>
            <a:ext cx="2160588" cy="1295400"/>
          </a:xfrm>
          <a:prstGeom prst="cloudCallout">
            <a:avLst>
              <a:gd name="adj1" fmla="val -45444"/>
              <a:gd name="adj2" fmla="val 4007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3340" name="AutoShape 28"/>
          <p:cNvSpPr>
            <a:spLocks noChangeArrowheads="1"/>
          </p:cNvSpPr>
          <p:nvPr/>
        </p:nvSpPr>
        <p:spPr bwMode="auto">
          <a:xfrm>
            <a:off x="6443663" y="4221163"/>
            <a:ext cx="2160587" cy="1295400"/>
          </a:xfrm>
          <a:prstGeom prst="cloudCallout">
            <a:avLst>
              <a:gd name="adj1" fmla="val -35157"/>
              <a:gd name="adj2" fmla="val 45222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3341" name="Picture 29" descr="horse1-1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68313" y="2060575"/>
            <a:ext cx="201612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4" name="Picture 3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лошади.wav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604250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45" name="AutoShape 33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8243888" y="6308725"/>
            <a:ext cx="647700" cy="360363"/>
          </a:xfrm>
          <a:prstGeom prst="leftArrow">
            <a:avLst>
              <a:gd name="adj1" fmla="val 50000"/>
              <a:gd name="adj2" fmla="val 44934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3348" name="Picture 36" descr="дддд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/>
          <a:stretch>
            <a:fillRect/>
          </a:stretch>
        </p:blipFill>
        <p:spPr bwMode="auto">
          <a:xfrm rot="2003209" flipH="1">
            <a:off x="3924300" y="2997200"/>
            <a:ext cx="17668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3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3000" fill="hold"/>
                                        <p:tgtEl>
                                          <p:spTgt spid="13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3000" fill="hold"/>
                                        <p:tgtEl>
                                          <p:spTgt spid="13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3000"/>
                                        <p:tgtEl>
                                          <p:spTgt spid="13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/>
                                        <p:tgtEl>
                                          <p:spTgt spid="13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4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0"/>
                            </p:stCondLst>
                            <p:childTnLst>
                              <p:par>
                                <p:cTn id="41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0"/>
                            </p:stCondLst>
                            <p:childTnLst>
                              <p:par>
                                <p:cTn id="45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3000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0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3000"/>
                            </p:stCondLst>
                            <p:childTnLst>
                              <p:par>
                                <p:cTn id="5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8000"/>
                            </p:stCondLst>
                            <p:childTnLst>
                              <p:par>
                                <p:cTn id="55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2 -0.06829 C 0.05365 -0.06829 0.125 0.02083 0.125 0.13102 C 0.125 0.24097 0.05365 0.33079 -0.0342 0.33079 C -0.12188 0.33079 -0.19288 0.24097 -0.19288 0.13102 C -0.19288 0.02083 -0.12188 -0.06829 -0.0342 -0.06829 Z " pathEditMode="relative" rAng="0" ptsTypes="fffff">
                                      <p:cBhvr>
                                        <p:cTn id="56" dur="3000" spd="-100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4000"/>
                            </p:stCondLst>
                            <p:childTnLst>
                              <p:par>
                                <p:cTn id="58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3000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0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7000"/>
                            </p:stCondLst>
                            <p:childTnLst>
                              <p:par>
                                <p:cTn id="6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3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3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0"/>
                            </p:stCondLst>
                            <p:childTnLst>
                              <p:par>
                                <p:cTn id="68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81481E-6 L 0.32709 -0.16274 " pathEditMode="relative" rAng="0" ptsTypes="AA">
                                      <p:cBhvr>
                                        <p:cTn id="69" dur="3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" y="-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3000"/>
                            </p:stCondLst>
                            <p:childTnLst>
                              <p:par>
                                <p:cTn id="7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709 -0.16273 L 0.88611 0.02639 " pathEditMode="relative" rAng="0" ptsTypes="AA">
                                      <p:cBhvr>
                                        <p:cTn id="72" dur="3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6000"/>
                            </p:stCondLst>
                            <p:childTnLst>
                              <p:par>
                                <p:cTn id="74" presetID="10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9000"/>
                            </p:stCondLst>
                            <p:childTnLst>
                              <p:par>
                                <p:cTn id="78" presetID="10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2000"/>
                            </p:stCondLst>
                            <p:childTnLst>
                              <p:par>
                                <p:cTn id="8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7000"/>
                            </p:stCondLst>
                            <p:childTnLst>
                              <p:par>
                                <p:cTn id="87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2000"/>
                            </p:stCondLst>
                            <p:childTnLst>
                              <p:par>
                                <p:cTn id="92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70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8000"/>
                            </p:stCondLst>
                            <p:childTnLst>
                              <p:par>
                                <p:cTn id="101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3000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3000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1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3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44"/>
                </p:tgtEl>
              </p:cMediaNode>
            </p:audio>
          </p:childTnLst>
        </p:cTn>
      </p:par>
    </p:tnLst>
    <p:bldLst>
      <p:bldP spid="13338" grpId="0" animBg="1"/>
      <p:bldP spid="13340" grpId="0" animBg="1"/>
      <p:bldP spid="13345" grpId="0" animBg="1"/>
    </p:bldLst>
  </p:timing>
</p:sld>
</file>

<file path=ppt/theme/theme1.xml><?xml version="1.0" encoding="utf-8"?>
<a:theme xmlns:a="http://schemas.openxmlformats.org/drawingml/2006/main" name="Галкина И.А. Электронные физминутки для глаз. Часть 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Галкина И.А. Электронные физминутки для глаз. Часть 3</Template>
  <TotalTime>2</TotalTime>
  <Words>45</Words>
  <Application>Microsoft Office PowerPoint</Application>
  <PresentationFormat>Экран (4:3)</PresentationFormat>
  <Paragraphs>15</Paragraphs>
  <Slides>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Галкина И.А. Электронные физминутки для глаз. Часть 3</vt:lpstr>
      <vt:lpstr>Слайд 1</vt:lpstr>
      <vt:lpstr>Содержание: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Fhizika22</dc:creator>
  <cp:lastModifiedBy>Учитель</cp:lastModifiedBy>
  <cp:revision>5</cp:revision>
  <dcterms:created xsi:type="dcterms:W3CDTF">2017-06-02T06:53:27Z</dcterms:created>
  <dcterms:modified xsi:type="dcterms:W3CDTF">2018-01-19T04:49:35Z</dcterms:modified>
</cp:coreProperties>
</file>