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AF804-73F4-4109-B942-D7AF0BD8B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73A1-090C-4DC8-AC35-A92978ABA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CBECB-46B4-434F-8F14-BA875BE54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1EABB-ED36-4AB8-A8B5-E4238F0D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5D62D-0589-4FD6-8B2E-8457FAC29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D89E8-799E-401D-A020-5DA0E3D95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6D54E-B8A3-4F93-B7E2-B412DB007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74B5F-E455-4320-8DA5-DB94127E7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1C6F0-AE97-42BE-ABB7-79468C083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9885D-4566-4E24-94F7-B28FFE5A7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51806-46FD-4770-A349-DF37830D9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6B14DC0-D0B7-4FBC-9199-30957DFBE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slide" Target="slide2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Часть </a:t>
            </a:r>
            <a:r>
              <a:rPr lang="ru-RU" sz="3200" b="1" dirty="0" smtClean="0">
                <a:solidFill>
                  <a:srgbClr val="000066"/>
                </a:solidFill>
              </a:rPr>
              <a:t>8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  <a:p>
            <a:pPr eaLnBrk="1" hangingPunct="1"/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0CBD8"/>
            </a:gs>
            <a:gs pos="50000">
              <a:schemeClr val="bg1"/>
            </a:gs>
            <a:gs pos="100000">
              <a:srgbClr val="50CBD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 (688x493, 13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700213"/>
            <a:ext cx="439261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 (463x503, 9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4813"/>
            <a:ext cx="1874838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 (400x462, 8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652963"/>
            <a:ext cx="1751013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 (403x563, 8Kb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913" y="3357563"/>
            <a:ext cx="233045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 (402x566, 9Kb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69125" y="620713"/>
            <a:ext cx="13795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 descr=" (592x391, 14Kb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685338" y="6669088"/>
            <a:ext cx="37433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 (592x391, 14Kb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3565525" y="5157788"/>
            <a:ext cx="338455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3" descr=" (354x572, 10Kb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1341438"/>
            <a:ext cx="3052763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 descr=" (366x515, 7Kb)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79613" y="2852738"/>
            <a:ext cx="16875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 (403x563, 8Kb)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64163" y="549275"/>
            <a:ext cx="27035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16" descr="sari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71775" y="2133600"/>
            <a:ext cx="1333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жен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5" name="AutoShape 1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97344 -0.0009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3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16667 0.20069 C 0.20156 0.24606 0.25399 0.27153 0.30833 0.27153 C 0.37049 0.27153 0.42031 0.24606 0.45521 0.20069 L 0.62205 2.59259E-6 " pathEditMode="relative" rAng="0" ptsTypes="FffFF">
                                      <p:cBhvr>
                                        <p:cTn id="37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500"/>
                            </p:stCondLst>
                            <p:childTnLst>
                              <p:par>
                                <p:cTn id="46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1713 L -0.60642 0.01713 L -0.60642 0.67338 L -0.03038 0.67338 L -0.03038 0.01713 Z " pathEditMode="relative" rAng="0" ptsTypes="FFFFF">
                                      <p:cBhvr>
                                        <p:cTn id="47" dur="3000" spd="-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" y="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0"/>
                            </p:stCondLst>
                            <p:childTnLst>
                              <p:par>
                                <p:cTn id="5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000"/>
                            </p:stCondLst>
                            <p:childTnLst>
                              <p:par>
                                <p:cTn id="8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143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45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85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9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5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25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3500"/>
                            </p:stCondLst>
                            <p:childTnLst>
                              <p:par>
                                <p:cTn id="1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6500"/>
                            </p:stCondLst>
                            <p:childTnLst>
                              <p:par>
                                <p:cTn id="1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1625 0.11019 " pathEditMode="relative" rAng="0" ptsTypes="AA">
                                      <p:cBhvr>
                                        <p:cTn id="126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9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4"/>
                </p:tgtEl>
              </p:cMediaNode>
            </p:audio>
          </p:childTnLst>
        </p:cTn>
      </p:par>
    </p:tnLst>
    <p:bldLst>
      <p:bldP spid="14355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2018-01-19T04:50:57Z</dcterms:modified>
</cp:coreProperties>
</file>