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67F0A-ABFD-422A-AE82-79F8A4965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F2D2A-156F-4D2F-B04F-B1947E004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1536C-C88D-42E5-8D13-2C69CB0D3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6CEE-F0E7-47A0-9803-0CC7CBE15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8B430-AF11-4135-9D00-4C3643A3B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8A42D-AEC6-4840-8D09-796B37439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311F3-7C26-4FB8-A1FB-DA982BCF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46FE1-3A58-4B72-A867-AD4538E7D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8A2B7-B6C0-4E2B-8CFD-4B1D71F19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9557C-EA89-44A4-8D03-5739DBFD8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85664-A20B-448D-B71C-29FD91D59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E514D56-8546-4CBD-AA8C-964B671F3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slide" Target="slide2.xml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Часть </a:t>
            </a:r>
            <a:r>
              <a:rPr lang="ru-RU" sz="3200" b="1" dirty="0" smtClean="0">
                <a:solidFill>
                  <a:srgbClr val="000066"/>
                </a:solidFill>
              </a:rPr>
              <a:t>9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  <a:p>
            <a:pPr eaLnBrk="1" hangingPunct="1"/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50000">
              <a:schemeClr val="bg1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01" name="Picture 41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43719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149725"/>
            <a:ext cx="237490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04813"/>
            <a:ext cx="237490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08275"/>
            <a:ext cx="237490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h7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16338"/>
            <a:ext cx="1724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2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3" name="Picture 33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692150"/>
            <a:ext cx="11906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4" name="Picture 3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4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5" name="Picture 35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6" name="Picture 36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0213" y="-800100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7" name="Picture 3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35475" y="-800100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8" name="Picture 38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243763" y="-800100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Picture 39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0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0" name="Picture 40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1916113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2" name="Picture 42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6740525" y="51720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3" name="Picture 43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292600" y="51720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4" name="Picture 4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1627188" y="5172075"/>
            <a:ext cx="8858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7" name="Picture 47" descr="af857422a2e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25538"/>
            <a:ext cx="24479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8" name="Picture 48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11906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9" name="Picture 49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836613"/>
            <a:ext cx="11906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ебур1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12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92573">
            <a:off x="2268538" y="2492375"/>
            <a:ext cx="21605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11" name="AutoShape 5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205 -0.13217 C 0.20798 -0.16203 0.26198 -0.17847 0.31823 -0.17847 C 0.38229 -0.17847 0.43368 -0.16203 0.46962 -0.13217 L 0.64184 -4.8148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43 -0.17685 0.32118 -0.17685 C 0.25677 -0.17685 0.20486 -0.16041 0.1684 -0.13102 L -0.004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7205 -0.13102 C 0.20799 -0.16041 0.26198 -0.17685 0.31823 -0.17685 C 0.3823 -0.17685 0.43369 -0.16041 0.46962 -0.13102 L 0.64184 -2.96296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78 -0.17685 0.32135 -0.17685 C 0.25677 -0.17685 0.20503 -0.16041 0.16857 -0.13102 L -0.004 -2.96296E-6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1.48148E-6 L -0.004 -0.53426 L 0.58281 -0.53426 L 0.58281 -1.48148E-6 L -0.004 -1.48148E-6 Z " pathEditMode="relative" rAng="16200000" ptsTypes="FFFFF">
                                      <p:cBhvr>
                                        <p:cTn id="20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2338 C 0.08784 0.14561 0.23281 0.15209 0.32257 0.03612 C 0.41215 -0.07824 0.41493 -0.27175 0.32621 -0.3949 C 0.23836 -0.51666 0.0934 -0.52152 0.00382 -0.40694 C -0.08664 -0.2912 -0.0882 -0.09907 4.16667E-6 0.02338 Z " pathEditMode="relative" rAng="2772784" ptsTypes="fffff">
                                      <p:cBhvr>
                                        <p:cTn id="47" dur="2000" spd="-100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15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0"/>
                            </p:stCondLst>
                            <p:childTnLst>
                              <p:par>
                                <p:cTn id="9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65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1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7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4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61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0"/>
                </p:tgtEl>
              </p:cMediaNode>
            </p:audio>
          </p:childTnLst>
        </p:cTn>
      </p:par>
    </p:tnLst>
    <p:bldLst>
      <p:bldP spid="15411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3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2018-01-19T04:53:11Z</dcterms:modified>
</cp:coreProperties>
</file>