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8" r:id="rId3"/>
    <p:sldId id="258" r:id="rId4"/>
    <p:sldId id="290" r:id="rId5"/>
    <p:sldId id="297" r:id="rId6"/>
    <p:sldId id="293" r:id="rId7"/>
    <p:sldId id="291" r:id="rId8"/>
    <p:sldId id="294" r:id="rId9"/>
    <p:sldId id="292" r:id="rId10"/>
    <p:sldId id="296" r:id="rId11"/>
    <p:sldId id="261" r:id="rId12"/>
    <p:sldId id="286" r:id="rId13"/>
    <p:sldId id="274" r:id="rId14"/>
    <p:sldId id="275" r:id="rId15"/>
    <p:sldId id="287" r:id="rId16"/>
    <p:sldId id="267" r:id="rId17"/>
    <p:sldId id="295" r:id="rId18"/>
    <p:sldId id="271" r:id="rId19"/>
    <p:sldId id="266" r:id="rId20"/>
    <p:sldId id="265" r:id="rId21"/>
    <p:sldId id="276" r:id="rId22"/>
    <p:sldId id="270" r:id="rId23"/>
    <p:sldId id="285" r:id="rId24"/>
    <p:sldId id="268" r:id="rId25"/>
    <p:sldId id="272" r:id="rId26"/>
    <p:sldId id="257" r:id="rId27"/>
    <p:sldId id="283" r:id="rId28"/>
    <p:sldId id="284" r:id="rId29"/>
    <p:sldId id="277" r:id="rId30"/>
    <p:sldId id="279" r:id="rId31"/>
    <p:sldId id="280" r:id="rId32"/>
    <p:sldId id="281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845FA-D325-496E-B516-B37B0BB4CB74}" type="datetimeFigureOut">
              <a:rPr lang="ru-RU"/>
              <a:pPr>
                <a:defRPr/>
              </a:pPr>
              <a:t>31.07.2020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B5C9D-8D04-44CA-9105-6972B52289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C39F9-2A20-4727-BC31-4A68AF77B73F}" type="datetimeFigureOut">
              <a:rPr lang="ru-RU"/>
              <a:pPr>
                <a:defRPr/>
              </a:pPr>
              <a:t>31.07.2020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06BB9-E741-4326-BF00-DFAF40D966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1A74F-022A-4863-A369-AFCB6242D538}" type="datetimeFigureOut">
              <a:rPr lang="ru-RU"/>
              <a:pPr>
                <a:defRPr/>
              </a:pPr>
              <a:t>31.07.2020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993F5-668C-400B-877A-9D7ECBC2F6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2C555-84CC-4327-B5C3-86F716E207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C4A04-422F-4CE0-9443-EE02091AF6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 rtlCol="0"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FF3FC-529E-4EAE-99A9-D3618FA823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D1037-66F6-4E1A-8EB9-563D91796CA5}" type="datetimeFigureOut">
              <a:rPr lang="ru-RU"/>
              <a:pPr>
                <a:defRPr/>
              </a:pPr>
              <a:t>31.07.2020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4DEF6-1437-46D6-96C0-0377B47B4B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73479-73E6-4717-A3EC-A680B45AF15C}" type="datetimeFigureOut">
              <a:rPr lang="ru-RU"/>
              <a:pPr>
                <a:defRPr/>
              </a:pPr>
              <a:t>31.07.2020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BB035-DB4F-4989-AAFA-8E2FCDB488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2DF09-910F-41A7-B098-7C13115A989F}" type="datetimeFigureOut">
              <a:rPr lang="ru-RU"/>
              <a:pPr>
                <a:defRPr/>
              </a:pPr>
              <a:t>31.07.2020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F11DD-6608-4D94-87A8-F983488727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E0A54-37E3-44EB-853A-F0E13C6B79B5}" type="datetimeFigureOut">
              <a:rPr lang="ru-RU"/>
              <a:pPr>
                <a:defRPr/>
              </a:pPr>
              <a:t>31.07.2020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E5411-F371-4059-A8B7-74745042D6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F9F50-B824-4232-95FF-7FADB58F5DC9}" type="datetimeFigureOut">
              <a:rPr lang="ru-RU"/>
              <a:pPr>
                <a:defRPr/>
              </a:pPr>
              <a:t>31.07.2020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36136-EBC4-4C08-BC9D-A20B725476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E5490-AC31-4083-AC4F-59B039B5AB3D}" type="datetimeFigureOut">
              <a:rPr lang="ru-RU"/>
              <a:pPr>
                <a:defRPr/>
              </a:pPr>
              <a:t>31.07.2020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C59AE-7DDB-4F1D-BA76-7C8D776AA6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AF4D9-DB4C-412C-8A5C-7269A3318DF9}" type="datetimeFigureOut">
              <a:rPr lang="ru-RU"/>
              <a:pPr>
                <a:defRPr/>
              </a:pPr>
              <a:t>31.07.2020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7453B-B58B-46D5-AFDF-F4116A2039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EAD2F-CB79-4C0D-B770-24C616CC0877}" type="datetimeFigureOut">
              <a:rPr lang="ru-RU"/>
              <a:pPr>
                <a:defRPr/>
              </a:pPr>
              <a:t>31.07.2020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F0902-916A-4FF0-A660-2B62C1967A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D812F0F-F492-4326-9F08-6730828096CF}" type="datetimeFigureOut">
              <a:rPr lang="ru-RU"/>
              <a:pPr>
                <a:defRPr/>
              </a:pPr>
              <a:t>31.07.2020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EDCFBA6-FF7D-4FA8-91F9-88BB9B263F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63" r:id="rId12"/>
    <p:sldLayoutId id="2147483664" r:id="rId13"/>
    <p:sldLayoutId id="2147483665" r:id="rId14"/>
  </p:sldLayoutIdLst>
  <p:transition>
    <p:strips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6" descr="http://www.fresher.ru/images3/ognennoe-ozero-erta-ale/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6100" y="2781300"/>
            <a:ext cx="4176713" cy="28797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17411" name="Заголовок 4"/>
          <p:cNvSpPr>
            <a:spLocks noGrp="1"/>
          </p:cNvSpPr>
          <p:nvPr>
            <p:ph type="ctrTitle"/>
          </p:nvPr>
        </p:nvSpPr>
        <p:spPr>
          <a:xfrm>
            <a:off x="1547813" y="4049713"/>
            <a:ext cx="7596187" cy="2808287"/>
          </a:xfrm>
        </p:spPr>
        <p:txBody>
          <a:bodyPr/>
          <a:lstStyle/>
          <a:p>
            <a:pPr algn="r" eaLnBrk="1" hangingPunct="1"/>
            <a:r>
              <a:rPr lang="ru-RU" sz="2800" dirty="0">
                <a:solidFill>
                  <a:schemeClr val="bg1"/>
                </a:solidFill>
              </a:rPr>
              <a:t>Вулканы 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презентацию 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подготовила 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ученица 5-Г класса 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МБОУ «СОШ №28» 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Остапенко Ангелина</a:t>
            </a:r>
            <a:r>
              <a:rPr lang="ru-RU" sz="2800" dirty="0">
                <a:solidFill>
                  <a:schemeClr val="bg1"/>
                </a:solidFill>
                <a:latin typeface="Arial" charset="0"/>
              </a:rPr>
              <a:t/>
            </a:r>
            <a:br>
              <a:rPr lang="ru-RU" sz="2800" dirty="0">
                <a:solidFill>
                  <a:schemeClr val="bg1"/>
                </a:solidFill>
                <a:latin typeface="Arial" charset="0"/>
              </a:rPr>
            </a:br>
            <a:r>
              <a:rPr lang="ru-RU" sz="2800" dirty="0">
                <a:solidFill>
                  <a:schemeClr val="bg1"/>
                </a:solidFill>
                <a:latin typeface="Arial" charset="0"/>
              </a:rPr>
              <a:t/>
            </a:r>
            <a:br>
              <a:rPr lang="ru-RU" sz="2800" dirty="0">
                <a:solidFill>
                  <a:schemeClr val="bg1"/>
                </a:solidFill>
                <a:latin typeface="Arial" charset="0"/>
              </a:rPr>
            </a:br>
            <a:r>
              <a:rPr lang="ru-RU" sz="2800" dirty="0">
                <a:solidFill>
                  <a:schemeClr val="bg1"/>
                </a:solidFill>
                <a:latin typeface="Arial" charset="0"/>
              </a:rPr>
              <a:t>Руководитель:  Ульяна Павловна</a:t>
            </a:r>
            <a:br>
              <a:rPr lang="ru-RU" sz="2800" dirty="0">
                <a:solidFill>
                  <a:schemeClr val="bg1"/>
                </a:solidFill>
                <a:latin typeface="Arial" charset="0"/>
              </a:rPr>
            </a:br>
            <a:r>
              <a:rPr lang="ru-RU" sz="2800" dirty="0">
                <a:solidFill>
                  <a:schemeClr val="bg1"/>
                </a:solidFill>
                <a:latin typeface="Arial" charset="0"/>
              </a:rPr>
              <a:t/>
            </a:r>
            <a:br>
              <a:rPr lang="ru-RU" sz="2800" dirty="0">
                <a:solidFill>
                  <a:schemeClr val="bg1"/>
                </a:solidFill>
                <a:latin typeface="Arial" charset="0"/>
              </a:rPr>
            </a:br>
            <a:endParaRPr lang="ru-RU" sz="2800" dirty="0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  <p:transition>
    <p:strips dir="r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6" descr="http://s54.radikal.ru/i144/1003/ec/11b9fa47b91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4" descr="http://www.nabran.ru/_ph/30/2/4163018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9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Иногда долгие годы вулкан «спит» о нем забывают</a:t>
            </a:r>
          </a:p>
        </p:txBody>
      </p:sp>
    </p:spTree>
  </p:cSld>
  <p:clrMapOvr>
    <a:masterClrMapping/>
  </p:clrMapOvr>
  <p:transition>
    <p:strips dir="r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Извержение вулкана Майон (23 фотографии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38" y="0"/>
            <a:ext cx="91360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Прямоугольник 7"/>
          <p:cNvSpPr>
            <a:spLocks noChangeArrowheads="1"/>
          </p:cNvSpPr>
          <p:nvPr/>
        </p:nvSpPr>
        <p:spPr bwMode="auto">
          <a:xfrm>
            <a:off x="0" y="0"/>
            <a:ext cx="91440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chemeClr val="bg1"/>
                </a:solidFill>
                <a:latin typeface="Calibri" pitchFamily="34" charset="0"/>
              </a:rPr>
              <a:t>на его склонах вырастают города</a:t>
            </a:r>
          </a:p>
        </p:txBody>
      </p:sp>
    </p:spTree>
  </p:cSld>
  <p:clrMapOvr>
    <a:masterClrMapping/>
  </p:clrMapOvr>
  <p:transition>
    <p:strips dir="r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0"/>
            <a:ext cx="4859338" cy="6858000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500" dirty="0"/>
              <a:t>Вулканы разделяются на: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3500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500" b="1" dirty="0">
                <a:solidFill>
                  <a:srgbClr val="FF0000"/>
                </a:solidFill>
              </a:rPr>
              <a:t>действующие</a:t>
            </a:r>
            <a:r>
              <a:rPr lang="ru-RU" sz="3500" dirty="0"/>
              <a:t>, извергающиеся в настоящее время постоянно или периодически;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500" b="1" dirty="0">
                <a:solidFill>
                  <a:srgbClr val="FF0000"/>
                </a:solidFill>
              </a:rPr>
              <a:t>уснувшие</a:t>
            </a:r>
            <a:r>
              <a:rPr lang="ru-RU" sz="3500" dirty="0"/>
              <a:t>, об извержениях которых нет сведений, но они сохранили свою форму и под ними происходят локальные землетрясения;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500" b="1" dirty="0">
                <a:solidFill>
                  <a:srgbClr val="FF0000"/>
                </a:solidFill>
              </a:rPr>
              <a:t>потухшие</a:t>
            </a:r>
            <a:r>
              <a:rPr lang="ru-RU" sz="3500" dirty="0"/>
              <a:t>, сильно разрушенные и размытые вулканы без каких-либо проявлений вулканической активности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800" dirty="0"/>
              <a:t/>
            </a:r>
            <a:br>
              <a:rPr lang="ru-RU" sz="800" dirty="0"/>
            </a:br>
            <a:r>
              <a:rPr lang="ru-RU" sz="800" dirty="0"/>
              <a:t/>
            </a:r>
            <a:br>
              <a:rPr lang="ru-RU" sz="800" dirty="0"/>
            </a:br>
            <a:endParaRPr lang="ru-RU" sz="800" dirty="0"/>
          </a:p>
        </p:txBody>
      </p:sp>
      <p:pic>
        <p:nvPicPr>
          <p:cNvPr id="29698" name="Picture 12" descr="вулкан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0" y="0"/>
            <a:ext cx="4572000" cy="6858000"/>
          </a:xfrm>
        </p:spPr>
      </p:pic>
    </p:spTree>
  </p:cSld>
  <p:clrMapOvr>
    <a:masterClrMapping/>
  </p:clrMapOvr>
  <p:transition>
    <p:strips dir="r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http://www.webpark.ru/uploads54/110301/Hole_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0" y="0"/>
            <a:ext cx="9144000" cy="29241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6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 трещин на дне и стенах кратера поднимаются струи и газы пара. Иногда они спокойно выходят из под камней и щелей, а иногда вырываются со свистом и шипением.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6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Месяцы и годы вулкан может спокойно куриться, пока не произойдет извержение.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6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Этому событию часто предшествует землетрясение; слышится </a:t>
            </a:r>
            <a:r>
              <a:rPr lang="ru-RU" sz="26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подземный гул</a:t>
            </a:r>
            <a:r>
              <a:rPr lang="ru-RU" sz="26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усиливается </a:t>
            </a:r>
            <a:r>
              <a:rPr lang="ru-RU" sz="26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выделение паров и газов</a:t>
            </a:r>
            <a:r>
              <a:rPr lang="ru-RU" sz="26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сгущаются облака</a:t>
            </a:r>
            <a:r>
              <a:rPr lang="ru-RU" sz="26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над вершиной вулкана. </a:t>
            </a:r>
          </a:p>
        </p:txBody>
      </p:sp>
    </p:spTree>
  </p:cSld>
  <p:clrMapOvr>
    <a:masterClrMapping/>
  </p:clrMapOvr>
  <p:transition>
    <p:strips dir="r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Шокирующие фото извержения вулкана Мерапи (19 фото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4213" y="33338"/>
            <a:ext cx="7991475" cy="10191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dirty="0">
                <a:solidFill>
                  <a:schemeClr val="accent6">
                    <a:lumMod val="75000"/>
                  </a:schemeClr>
                </a:solidFill>
              </a:rPr>
              <a:t> Вулкан просыпается</a:t>
            </a:r>
          </a:p>
        </p:txBody>
      </p:sp>
    </p:spTree>
  </p:cSld>
  <p:clrMapOvr>
    <a:masterClrMapping/>
  </p:clrMapOvr>
  <p:transition>
    <p:strips dir="r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Извержение вулкана (4 фотографии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Заголовок 4"/>
          <p:cNvSpPr>
            <a:spLocks noGrp="1"/>
          </p:cNvSpPr>
          <p:nvPr>
            <p:ph type="title"/>
          </p:nvPr>
        </p:nvSpPr>
        <p:spPr>
          <a:xfrm>
            <a:off x="0" y="5715000"/>
            <a:ext cx="903605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5400" dirty="0">
                <a:solidFill>
                  <a:schemeClr val="bg1"/>
                </a:solidFill>
              </a:rPr>
              <a:t>начинается извержение</a:t>
            </a:r>
          </a:p>
        </p:txBody>
      </p:sp>
    </p:spTree>
  </p:cSld>
  <p:clrMapOvr>
    <a:masterClrMapping/>
  </p:clrMapOvr>
  <p:transition>
    <p:strips dir="r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Заголовок 4"/>
          <p:cNvSpPr>
            <a:spLocks noGrp="1"/>
          </p:cNvSpPr>
          <p:nvPr>
            <p:ph type="title"/>
          </p:nvPr>
        </p:nvSpPr>
        <p:spPr>
          <a:xfrm>
            <a:off x="0" y="5715000"/>
            <a:ext cx="903605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5400" dirty="0">
                <a:solidFill>
                  <a:schemeClr val="bg1"/>
                </a:solidFill>
              </a:rPr>
              <a:t>начинается извержение</a:t>
            </a:r>
          </a:p>
        </p:txBody>
      </p:sp>
      <p:pic>
        <p:nvPicPr>
          <p:cNvPr id="33794" name="Picture 2" descr="http://i051.radikal.ru/1003/e2/caaf747206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 descr="C:\Users\user\Downloads\ISS013-E-24184_lrg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475" y="5084763"/>
            <a:ext cx="5724525" cy="177323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Вид извергающегося вулкана с самолета</a:t>
            </a:r>
          </a:p>
        </p:txBody>
      </p:sp>
    </p:spTree>
  </p:cSld>
  <p:clrMapOvr>
    <a:masterClrMapping/>
  </p:clrMapOvr>
  <p:transition>
    <p:strips dir="r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2" descr="http://www.webpark.ru/uploads4/vulcano_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Фотографии вулканов (86 фото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Заголовок 1"/>
          <p:cNvSpPr>
            <a:spLocks noGrp="1"/>
          </p:cNvSpPr>
          <p:nvPr>
            <p:ph type="ctrTitle"/>
          </p:nvPr>
        </p:nvSpPr>
        <p:spPr>
          <a:xfrm>
            <a:off x="5148263" y="260350"/>
            <a:ext cx="3995737" cy="6597650"/>
          </a:xfrm>
        </p:spPr>
        <p:txBody>
          <a:bodyPr/>
          <a:lstStyle/>
          <a:p>
            <a:pPr algn="r" eaLnBrk="1" hangingPunct="1"/>
            <a:r>
              <a:rPr lang="ru-RU" sz="3600" b="1" i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Вулканы- </a:t>
            </a:r>
            <a:r>
              <a:rPr lang="ru-RU" sz="360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имя древнего бога огня, покровителя кузнечного дела. По мифам, его кузница находилась в недрах земли, а дым и пламя от нее выходили через кратер горы Этна.</a:t>
            </a:r>
            <a:endParaRPr lang="ru-RU" sz="3600" b="1" i="1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6100" y="2781300"/>
            <a:ext cx="4176713" cy="28797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>
    <p:strips dir="r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36866" name="Picture 4" descr="http://bigpicture.ru/wp-content/uploads/2010/02/08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0"/>
            <a:ext cx="3492500" cy="68580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800"/>
              <a:t>Извержения бывают длительными (в течении нескольких лет, десятилетий и столетий) и кратковременными (измеряемые часами).</a:t>
            </a:r>
          </a:p>
          <a:p>
            <a:pPr eaLnBrk="1" hangingPunct="1">
              <a:buFont typeface="Arial" charset="0"/>
              <a:buNone/>
            </a:pPr>
            <a:r>
              <a:rPr lang="ru-RU" sz="2800"/>
              <a:t>После сильного извержения вулкан снова приходит в состояние покоя на несколько лет и даже десятилетий. </a:t>
            </a:r>
          </a:p>
        </p:txBody>
      </p:sp>
      <p:pic>
        <p:nvPicPr>
          <p:cNvPr id="37890" name="Picture 10" descr="вулкан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419475" y="0"/>
            <a:ext cx="5724525" cy="6858000"/>
          </a:xfrm>
        </p:spPr>
      </p:pic>
    </p:spTree>
  </p:cSld>
  <p:clrMapOvr>
    <a:masterClrMapping/>
  </p:clrMapOvr>
  <p:transition>
    <p:strips dir="r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2" descr="http://de.trinixy.ru/pics4/20110302/nyiragongo_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9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/>
              <a:t>Во время извержения </a:t>
            </a:r>
            <a:br>
              <a:rPr lang="ru-RU" b="1" dirty="0"/>
            </a:br>
            <a:r>
              <a:rPr lang="ru-RU" b="1" dirty="0"/>
              <a:t>вулкан изучают ученые</a:t>
            </a:r>
          </a:p>
        </p:txBody>
      </p:sp>
    </p:spTree>
  </p:cSld>
  <p:clrMapOvr>
    <a:masterClrMapping/>
  </p:clrMapOvr>
  <p:transition>
    <p:strips dir="rd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2" descr="http://bm.img.com.ua/img/prikol/images/large/0/9/177390_3669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" descr="http://s45.radikal.ru/i108/1103/6b/aa3286cbf2ff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419475" y="0"/>
            <a:ext cx="5724525" cy="27082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</a:rPr>
              <a:t>После извержения остается выжженная пустыня не скоро на этом месте появится жизнь</a:t>
            </a:r>
          </a:p>
        </p:txBody>
      </p:sp>
    </p:spTree>
  </p:cSld>
  <p:clrMapOvr>
    <a:masterClrMapping/>
  </p:clrMapOvr>
  <p:transition>
    <p:strips dir="rd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713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vi-VN" sz="2800" dirty="0">
                <a:solidFill>
                  <a:schemeClr val="accent6">
                    <a:lumMod val="50000"/>
                  </a:schemeClr>
                </a:solidFill>
              </a:rPr>
              <a:t>Вулкани́ческая бо́мба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836613"/>
            <a:ext cx="9144000" cy="172878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куски остывшей лавы, выброшенные при извержении вулканов в жидком или пластическом состоянии и принявшие округлую, веретенообразную и другие формы.</a:t>
            </a:r>
          </a:p>
        </p:txBody>
      </p:sp>
      <p:pic>
        <p:nvPicPr>
          <p:cNvPr id="41987" name="Picture 2" descr="C:\Documents and Settings\Наташа\Рабочий стол\i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708275"/>
            <a:ext cx="4572000" cy="4149725"/>
          </a:xfrm>
        </p:spPr>
      </p:pic>
      <p:pic>
        <p:nvPicPr>
          <p:cNvPr id="41988" name="Picture 3" descr="C:\Documents and Settings\Наташа\Рабочий стол\в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708275"/>
            <a:ext cx="4572000" cy="414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2" descr="C:\Documents and Settings\Наташа\Рабочий стол\et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20713"/>
            <a:ext cx="4427538" cy="623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71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/>
              <a:t>На земле более 800 действующих вулканов.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513"/>
            <a:ext cx="2314575" cy="7493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Вулкан Этна</a:t>
            </a:r>
          </a:p>
        </p:txBody>
      </p:sp>
      <p:pic>
        <p:nvPicPr>
          <p:cNvPr id="43012" name="Picture 4" descr="&amp;Vcy;&amp;ucy;&amp;lcy;&amp;kcy;&amp;acy;&amp;ncy;&amp;ycy; &amp;scy;&amp;ocy; &amp;vcy;&amp;scy;&amp;iecy;&amp;gcy;&amp;ocy; &amp;mcy;&amp;icy;&amp;rcy;&amp;acy; [39 &amp;fcy;&amp;ocy;&amp;tcy;&amp;ocy;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620713"/>
            <a:ext cx="4716462" cy="623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6659563" y="1052513"/>
            <a:ext cx="2484437" cy="107791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Котопакси</a:t>
            </a: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, Эквадор</a:t>
            </a:r>
          </a:p>
        </p:txBody>
      </p:sp>
    </p:spTree>
  </p:cSld>
  <p:clrMapOvr>
    <a:masterClrMapping/>
  </p:clrMapOvr>
  <p:transition>
    <p:strips dir="rd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4" descr="http://www.volcanoesland.ru/img/volcanoes/karimsky-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У нас в России их около 70-ти.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129213"/>
            <a:ext cx="9144000" cy="1728787"/>
          </a:xfrm>
        </p:spPr>
        <p:txBody>
          <a:bodyPr rtlCol="0">
            <a:noAutofit/>
          </a:bodyPr>
          <a:lstStyle/>
          <a:p>
            <a:pPr eaLnBrk="1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Вулкан </a:t>
            </a:r>
            <a:r>
              <a:rPr lang="ru-RU" sz="2800" b="1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Карымский</a:t>
            </a: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Расположен в центральной части вулканического пояса Камчатки. В наше время вулкан </a:t>
            </a:r>
            <a:r>
              <a:rPr lang="ru-RU" sz="2800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Карымский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относится к одним из наиболее активных в мире. </a:t>
            </a:r>
          </a:p>
          <a:p>
            <a:pPr eaLnBrk="1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strips dir="rd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2" descr="http://www.volcanoesland.ru/img/volcanoes/mali-semyachik-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8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155733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800" b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Вулкан Малый Семячик </a:t>
            </a:r>
            <a:r>
              <a:rPr lang="ru-RU" sz="280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Входит в состав Карымской группы вулканов и располагается в 15 км к северо-востоку от вулкана Карымского. </a:t>
            </a:r>
            <a:endParaRPr lang="ru-RU" sz="280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strips dir="rd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2" descr="http://www.aquatherm.biz/_nw/5/030791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557338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Извержение вулканов происходит также на дне морей и океанов. </a:t>
            </a:r>
          </a:p>
        </p:txBody>
      </p:sp>
    </p:spTree>
  </p:cSld>
  <p:clrMapOvr>
    <a:masterClrMapping/>
  </p:clrMapOvr>
  <p:transition>
    <p:strips dir="r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274638"/>
            <a:ext cx="8218487" cy="20018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Древние греки считали вулканы кузницей бога Гефеста и относились к ним с большим почтением</a:t>
            </a:r>
          </a:p>
        </p:txBody>
      </p:sp>
      <p:pic>
        <p:nvPicPr>
          <p:cNvPr id="19458" name="Picture 2" descr="C:\Users\user\Downloads\загруженное (6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20000"/>
          </a:blip>
          <a:srcRect/>
          <a:stretch>
            <a:fillRect/>
          </a:stretch>
        </p:blipFill>
        <p:spPr>
          <a:xfrm>
            <a:off x="0" y="2276475"/>
            <a:ext cx="4576763" cy="4581525"/>
          </a:xfrm>
        </p:spPr>
      </p:pic>
      <p:pic>
        <p:nvPicPr>
          <p:cNvPr id="19459" name="Picture 3" descr="C:\Users\user\Downloads\images (75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5F0D0"/>
              </a:clrFrom>
              <a:clrTo>
                <a:srgbClr val="F5F0D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7900" y="2349500"/>
            <a:ext cx="4176713" cy="444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6" descr="http://ziza.qip.ru/other/lava/hot_lava_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12553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Об этом узнают мореплаватели, когда внезапно видят столб пара над водой</a:t>
            </a:r>
          </a:p>
        </p:txBody>
      </p:sp>
    </p:spTree>
  </p:cSld>
  <p:clrMapOvr>
    <a:masterClrMapping/>
  </p:clrMapOvr>
  <p:transition>
    <p:strips dir="rd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8" descr="http://cs5889.vkontakte.ru/u102101911/-14/x_922c6f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661025"/>
            <a:ext cx="9144000" cy="1196975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или плавающую на поверхности “каменную пену” – пемзу.</a:t>
            </a:r>
          </a:p>
        </p:txBody>
      </p:sp>
    </p:spTree>
  </p:cSld>
  <p:clrMapOvr>
    <a:masterClrMapping/>
  </p:clrMapOvr>
  <p:transition>
    <p:strips dir="rd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4" descr="http://s49.radikal.ru/i126/1109/49/4518d490d3f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2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445125"/>
            <a:ext cx="9144000" cy="1412875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rgbClr val="FFC000"/>
                </a:solidFill>
              </a:rPr>
              <a:t>Некоторые подводные вулканы образуют конусы, выступающие над поверхностью воды в виде островов.  </a:t>
            </a:r>
          </a:p>
        </p:txBody>
      </p:sp>
    </p:spTree>
  </p:cSld>
  <p:clrMapOvr>
    <a:masterClrMapping/>
  </p:clrMapOvr>
  <p:transition>
    <p:strips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Фотографии вулканов (86 фото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Прямоугольник 4"/>
          <p:cNvSpPr>
            <a:spLocks noChangeArrowheads="1"/>
          </p:cNvSpPr>
          <p:nvPr/>
        </p:nvSpPr>
        <p:spPr bwMode="auto">
          <a:xfrm>
            <a:off x="0" y="0"/>
            <a:ext cx="9144000" cy="186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3200">
                <a:solidFill>
                  <a:srgbClr val="FF0000"/>
                </a:solidFill>
                <a:latin typeface="Calibri" pitchFamily="34" charset="0"/>
              </a:rPr>
              <a:t>Если в земной коре возникает трещина, по ней из глубины планеты, под огромным давлением, поднимается раскаленное, расплавленное вещество – магма. </a:t>
            </a:r>
          </a:p>
        </p:txBody>
      </p:sp>
    </p:spTree>
  </p:cSld>
  <p:clrMapOvr>
    <a:masterClrMapping/>
  </p:clrMapOvr>
  <p:transition>
    <p:strips dir="r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C:\Users\user\Downloads\images (77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9218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4284663" cy="5013325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Древние римляне боялись непредсказуемого гнева вулканов. 24 августа 79 года римские города  Помпеи, Геркуланум и </a:t>
            </a:r>
            <a:r>
              <a:rPr lang="ru-RU" sz="3200" dirty="0" err="1">
                <a:solidFill>
                  <a:schemeClr val="accent6">
                    <a:lumMod val="75000"/>
                  </a:schemeClr>
                </a:solidFill>
              </a:rPr>
              <a:t>Стабия</a:t>
            </a:r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 были уничтожены при извержении Везувия</a:t>
            </a:r>
          </a:p>
        </p:txBody>
      </p:sp>
    </p:spTree>
  </p:cSld>
  <p:clrMapOvr>
    <a:masterClrMapping/>
  </p:clrMapOvr>
  <p:transition>
    <p:strips dir="r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Фотографии вулканов (86 фото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Прямоугольник 3"/>
          <p:cNvSpPr>
            <a:spLocks noChangeArrowheads="1"/>
          </p:cNvSpPr>
          <p:nvPr/>
        </p:nvSpPr>
        <p:spPr bwMode="auto">
          <a:xfrm>
            <a:off x="0" y="0"/>
            <a:ext cx="91440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3200">
                <a:solidFill>
                  <a:schemeClr val="bg1"/>
                </a:solidFill>
                <a:latin typeface="Calibri" pitchFamily="34" charset="0"/>
              </a:rPr>
              <a:t>Если магма изливается на поверхность Земли, из нее вырываются раскаленные газы, и ее уже называют лавой. </a:t>
            </a:r>
          </a:p>
        </p:txBody>
      </p:sp>
    </p:spTree>
  </p:cSld>
  <p:clrMapOvr>
    <a:masterClrMapping/>
  </p:clrMapOvr>
  <p:transition>
    <p:strips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4" descr="Фотографии вулканов (86 фото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92275" y="4437063"/>
            <a:ext cx="7451725" cy="2420937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3500" dirty="0" smtClean="0">
                <a:solidFill>
                  <a:schemeClr val="bg1"/>
                </a:solidFill>
              </a:rPr>
              <a:t>Движение вулканической лавы.</a:t>
            </a:r>
            <a:endParaRPr lang="ru-RU" sz="35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trips dir="r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http://ziza.qip.ru/other/lava/hot_lava_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4" descr="http://f2.foto.rambler.ru/preview/r/668x668/4e4c806c-098b-ca43-9f54-edc396c91525/%D0%92%D1%83%D0%BB%D0%BA%D0%B0%D0%BD_%D0%9C%D0%B0%D0%BB%D1%8B%D0%B9_%D0%A1%D0%B5%D0%BC%D1%8F%D1%87%D0%B5%D0%BA_%D0%9A%D0%B0%D0%BC%D1%87%D0%B0%D1%82%D0%BA%D0%B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013325"/>
            <a:ext cx="9144000" cy="18446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>
                <a:solidFill>
                  <a:schemeClr val="bg1"/>
                </a:solidFill>
              </a:rPr>
              <a:t>Охлажденная лава образует вокруг трещин в земле возвышение. Она растет, превращается в гору – конус. Так вырастает вулкан. На его вершине есть углубление – кратер. </a:t>
            </a:r>
          </a:p>
        </p:txBody>
      </p:sp>
    </p:spTree>
  </p:cSld>
  <p:clrMapOvr>
    <a:masterClrMapping/>
  </p:clrMapOvr>
  <p:transition>
    <p:strips dir="rd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474</Words>
  <Application>Microsoft Office PowerPoint</Application>
  <PresentationFormat>Экран (4:3)</PresentationFormat>
  <Paragraphs>39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Вулканы  презентацию  подготовила  ученица 5-Г класса  МБОУ «СОШ №28»  Остапенко Ангелина  Руководитель:  Ульяна Павловна  </vt:lpstr>
      <vt:lpstr>Вулканы- имя древнего бога огня, покровителя кузнечного дела. По мифам, его кузница находилась в недрах земли, а дым и пламя от нее выходили через кратер горы Этна.</vt:lpstr>
      <vt:lpstr>Древние греки считали вулканы кузницей бога Гефеста и относились к ним с большим почтением</vt:lpstr>
      <vt:lpstr>Слайд 4</vt:lpstr>
      <vt:lpstr>Древние римляне боялись непредсказуемого гнева вулканов. 24 августа 79 года римские города  Помпеи, Геркуланум и Стабия были уничтожены при извержении Везувия</vt:lpstr>
      <vt:lpstr>Слайд 6</vt:lpstr>
      <vt:lpstr>Слайд 7</vt:lpstr>
      <vt:lpstr>Слайд 8</vt:lpstr>
      <vt:lpstr>Слайд 9</vt:lpstr>
      <vt:lpstr>Слайд 10</vt:lpstr>
      <vt:lpstr>Иногда долгие годы вулкан «спит» о нем забывают</vt:lpstr>
      <vt:lpstr>Слайд 12</vt:lpstr>
      <vt:lpstr>Слайд 13</vt:lpstr>
      <vt:lpstr>Слайд 14</vt:lpstr>
      <vt:lpstr> Вулкан просыпается</vt:lpstr>
      <vt:lpstr> начинается извержение</vt:lpstr>
      <vt:lpstr> начинается извержение</vt:lpstr>
      <vt:lpstr>Вид извергающегося вулкана с самолета</vt:lpstr>
      <vt:lpstr>Слайд 19</vt:lpstr>
      <vt:lpstr>Слайд 20</vt:lpstr>
      <vt:lpstr>Слайд 21</vt:lpstr>
      <vt:lpstr>Во время извержения  вулкан изучают ученые</vt:lpstr>
      <vt:lpstr>Слайд 23</vt:lpstr>
      <vt:lpstr>После извержения остается выжженная пустыня не скоро на этом месте появится жизнь</vt:lpstr>
      <vt:lpstr>Вулкани́ческая бо́мба</vt:lpstr>
      <vt:lpstr>На земле более 800 действующих вулканов.</vt:lpstr>
      <vt:lpstr>У нас в России их около 70-ти.</vt:lpstr>
      <vt:lpstr>Слайд 28</vt:lpstr>
      <vt:lpstr>Слайд 29</vt:lpstr>
      <vt:lpstr>Слайд 30</vt:lpstr>
      <vt:lpstr>Слайд 31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Вулканы- имя древнего бога огня, покровителя кузнечного дела. По мифам, его кузница находилась в недрах земли, а дым и пламя от нее выходили через кратер горы Этна.</dc:title>
  <dc:creator>Ivashka</dc:creator>
  <cp:lastModifiedBy>мит</cp:lastModifiedBy>
  <cp:revision>25</cp:revision>
  <cp:lastPrinted>2018-12-11T17:57:55Z</cp:lastPrinted>
  <dcterms:created xsi:type="dcterms:W3CDTF">2012-12-10T15:48:21Z</dcterms:created>
  <dcterms:modified xsi:type="dcterms:W3CDTF">2020-07-31T07:11:31Z</dcterms:modified>
</cp:coreProperties>
</file>