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4" r:id="rId7"/>
    <p:sldId id="263" r:id="rId8"/>
    <p:sldId id="265" r:id="rId9"/>
    <p:sldId id="267" r:id="rId10"/>
    <p:sldId id="268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66FF33"/>
    <a:srgbClr val="51CF7B"/>
    <a:srgbClr val="33CC33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31" autoAdjust="0"/>
  </p:normalViewPr>
  <p:slideViewPr>
    <p:cSldViewPr>
      <p:cViewPr varScale="1">
        <p:scale>
          <a:sx n="72" d="100"/>
          <a:sy n="72" d="100"/>
        </p:scale>
        <p:origin x="-46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1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29256" y="0"/>
            <a:ext cx="3714744" cy="2143116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Любимые герои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2857488" cy="1285860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solidFill>
                  <a:srgbClr val="339933"/>
                </a:solidFill>
              </a:rPr>
              <a:t>Авторы: </a:t>
            </a:r>
          </a:p>
          <a:p>
            <a:r>
              <a:rPr lang="ru-RU" sz="1400" b="1" dirty="0" smtClean="0">
                <a:solidFill>
                  <a:srgbClr val="339933"/>
                </a:solidFill>
              </a:rPr>
              <a:t>Фролова Любовь Николаевна, Трифонова Марина Викторовна, воспитатели МДОУ «Детский сад комбинированного </a:t>
            </a:r>
          </a:p>
          <a:p>
            <a:r>
              <a:rPr lang="ru-RU" sz="1400" b="1" dirty="0" smtClean="0">
                <a:solidFill>
                  <a:srgbClr val="339933"/>
                </a:solidFill>
              </a:rPr>
              <a:t>вида № 177</a:t>
            </a:r>
          </a:p>
          <a:p>
            <a:r>
              <a:rPr lang="ru-RU" sz="1400" b="1" dirty="0" smtClean="0">
                <a:solidFill>
                  <a:srgbClr val="339933"/>
                </a:solidFill>
              </a:rPr>
              <a:t> г. Саратов.</a:t>
            </a:r>
            <a:endParaRPr lang="ru-RU" sz="1400" b="1" dirty="0">
              <a:solidFill>
                <a:srgbClr val="3399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5715008" cy="3154362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latin typeface="Comic Sans MS" pitchFamily="66" charset="0"/>
              </a:rPr>
              <a:t>Деревенька среди леса —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трое братцев строились.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Наблюдал волк с интересом,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как они поссорились.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Съесть решил их, да не вышло —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только зря залез на крышу.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Еле ноги волк унес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опалив свой серый хвост.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Распевали песню звонко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веселясь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43174" y="3500438"/>
            <a:ext cx="2786082" cy="35719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66FF33"/>
                </a:solidFill>
                <a:latin typeface="Comic Sans MS" pitchFamily="66" charset="0"/>
              </a:rPr>
              <a:t>Три Поросенка</a:t>
            </a:r>
            <a:endParaRPr lang="ru-RU" sz="2800" dirty="0">
              <a:solidFill>
                <a:srgbClr val="66FF33"/>
              </a:solidFill>
              <a:latin typeface="Comic Sans MS" pitchFamily="66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tri-porosenka-big_5ddbacf25309b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214414" y="3929066"/>
            <a:ext cx="2714648" cy="2714648"/>
          </a:xfrm>
        </p:spPr>
      </p:pic>
      <p:pic>
        <p:nvPicPr>
          <p:cNvPr id="12" name="Содержимое 11" descr="52432ee7d44c48002205061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072066" y="458714"/>
            <a:ext cx="3814269" cy="504366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66FF33"/>
                </a:solidFill>
              </a:rPr>
              <a:t>Молодцы, ребята!</a:t>
            </a:r>
            <a:endParaRPr lang="ru-RU" sz="7200" dirty="0">
              <a:solidFill>
                <a:srgbClr val="66FF33"/>
              </a:solidFill>
            </a:endParaRPr>
          </a:p>
        </p:txBody>
      </p:sp>
      <p:pic>
        <p:nvPicPr>
          <p:cNvPr id="10" name="Содержимое 9" descr="figure-jumping-up-500-clr-12400.gif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286380" y="214290"/>
            <a:ext cx="2851175" cy="5702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85728"/>
            <a:ext cx="4500594" cy="5000660"/>
          </a:xfrm>
        </p:spPr>
        <p:txBody>
          <a:bodyPr>
            <a:noAutofit/>
          </a:bodyPr>
          <a:lstStyle/>
          <a:p>
            <a:pPr fontAlgn="base">
              <a:buNone/>
            </a:pPr>
            <a:r>
              <a:rPr lang="ru-RU" sz="2000" b="1" dirty="0" smtClean="0">
                <a:latin typeface="Comic Sans MS" pitchFamily="66" charset="0"/>
              </a:rPr>
              <a:t>   В мире много сказок</a:t>
            </a:r>
            <a:br>
              <a:rPr lang="ru-RU" sz="20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>Грустных и смешных,</a:t>
            </a:r>
            <a:br>
              <a:rPr lang="ru-RU" sz="20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>И прожить на свете</a:t>
            </a:r>
            <a:br>
              <a:rPr lang="ru-RU" sz="20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>Нам нельзя без них.</a:t>
            </a:r>
            <a:br>
              <a:rPr lang="ru-RU" sz="20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>Лампа Аладдина,</a:t>
            </a:r>
            <a:br>
              <a:rPr lang="ru-RU" sz="20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>В сказку нас веди,</a:t>
            </a:r>
            <a:br>
              <a:rPr lang="ru-RU" sz="20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>Башмачок хрустальный,</a:t>
            </a:r>
            <a:br>
              <a:rPr lang="ru-RU" sz="20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>Помоги в пути!</a:t>
            </a:r>
            <a:br>
              <a:rPr lang="ru-RU" sz="20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>Мальчик </a:t>
            </a:r>
            <a:r>
              <a:rPr lang="ru-RU" sz="2000" b="1" dirty="0" err="1" smtClean="0">
                <a:latin typeface="Comic Sans MS" pitchFamily="66" charset="0"/>
              </a:rPr>
              <a:t>Чиполлино</a:t>
            </a:r>
            <a:r>
              <a:rPr lang="ru-RU" sz="2000" b="1" dirty="0" smtClean="0">
                <a:latin typeface="Comic Sans MS" pitchFamily="66" charset="0"/>
              </a:rPr>
              <a:t>,</a:t>
            </a:r>
            <a:br>
              <a:rPr lang="ru-RU" sz="20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>Мишка </a:t>
            </a:r>
            <a:r>
              <a:rPr lang="ru-RU" sz="2000" b="1" dirty="0" err="1" smtClean="0">
                <a:latin typeface="Comic Sans MS" pitchFamily="66" charset="0"/>
              </a:rPr>
              <a:t>Винни-Пух</a:t>
            </a:r>
            <a:r>
              <a:rPr lang="ru-RU" sz="2000" b="1" dirty="0" smtClean="0">
                <a:latin typeface="Comic Sans MS" pitchFamily="66" charset="0"/>
              </a:rPr>
              <a:t> –</a:t>
            </a:r>
            <a:br>
              <a:rPr lang="ru-RU" sz="20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>Каждый нам в дороге</a:t>
            </a:r>
            <a:br>
              <a:rPr lang="ru-RU" sz="20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>Настоящий друг.</a:t>
            </a:r>
            <a:br>
              <a:rPr lang="ru-RU" sz="20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>Пусть герои сказок</a:t>
            </a:r>
            <a:br>
              <a:rPr lang="ru-RU" sz="20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>Дарят нам тепло,</a:t>
            </a:r>
            <a:br>
              <a:rPr lang="ru-RU" sz="20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>Пусть добро навеки</a:t>
            </a:r>
            <a:br>
              <a:rPr lang="ru-RU" sz="20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>Побеждает зло.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14866" cy="1654164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latin typeface="Comic Sans MS" pitchFamily="66" charset="0"/>
              </a:rPr>
              <a:t>Он </a:t>
            </a:r>
            <a:r>
              <a:rPr lang="ru-RU" sz="2800" dirty="0" err="1" smtClean="0">
                <a:latin typeface="Comic Sans MS" pitchFamily="66" charset="0"/>
              </a:rPr>
              <a:t>грязнуль</a:t>
            </a:r>
            <a:r>
              <a:rPr lang="ru-RU" sz="2800" dirty="0" smtClean="0">
                <a:latin typeface="Comic Sans MS" pitchFamily="66" charset="0"/>
              </a:rPr>
              <a:t>  не любит очень</a:t>
            </a:r>
            <a:r>
              <a:rPr lang="en-US" sz="2800" dirty="0" smtClean="0">
                <a:latin typeface="Comic Sans MS" pitchFamily="66" charset="0"/>
              </a:rPr>
              <a:t>.</a:t>
            </a:r>
            <a:r>
              <a:rPr lang="ru-RU" sz="2800" dirty="0" smtClean="0">
                <a:latin typeface="Comic Sans MS" pitchFamily="66" charset="0"/>
              </a:rPr>
              <a:t/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Сделать чище всех он хочет.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Моет с мылом всех до дыр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Умывальник</a:t>
            </a:r>
            <a:endParaRPr lang="ru-RU" sz="2800" dirty="0">
              <a:solidFill>
                <a:srgbClr val="51CF7B"/>
              </a:solidFill>
              <a:latin typeface="Comic Sans MS" pitchFamily="66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2643174" y="1500174"/>
            <a:ext cx="2139966" cy="642942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00B050"/>
                </a:solidFill>
                <a:latin typeface="Comic Sans MS" pitchFamily="66" charset="0"/>
              </a:rPr>
              <a:t>Мойдодыр</a:t>
            </a:r>
            <a:r>
              <a:rPr lang="ru-RU" dirty="0" smtClean="0">
                <a:latin typeface="Comic Sans MS" pitchFamily="66" charset="0"/>
              </a:rPr>
              <a:t>.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7" name="Содержимое 6" descr="img_56cadfb8a95f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643174" y="3799155"/>
            <a:ext cx="3571900" cy="30588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big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929322" y="0"/>
            <a:ext cx="2928958" cy="3951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0"/>
            <a:ext cx="4572032" cy="2643182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latin typeface="Comic Sans MS" pitchFamily="66" charset="0"/>
              </a:rPr>
              <a:t>Вдруг из подворотни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Страшный великан,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Рыжий и усатый 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85720" y="1857364"/>
            <a:ext cx="3429024" cy="7143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  <a:latin typeface="Comic Sans MS" pitchFamily="66" charset="0"/>
              </a:rPr>
              <a:t>Таракан</a:t>
            </a:r>
            <a:endParaRPr lang="ru-RU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9" name="Содержимое 8" descr="78560f67676f6f4d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428992" y="2571744"/>
            <a:ext cx="5012558" cy="375941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357166"/>
            <a:ext cx="4857784" cy="2857520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latin typeface="Comic Sans MS" pitchFamily="66" charset="0"/>
              </a:rPr>
              <a:t>Кто не моет, не стирает,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мусор, грязь не убирает?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От кого сбежали чашки?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Есть такая замарашка.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Ни к чему вопросы, споры – 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всем знакома та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2857488" y="2285992"/>
            <a:ext cx="2000264" cy="857256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   </a:t>
            </a:r>
            <a:r>
              <a:rPr lang="ru-RU" sz="3200" dirty="0" smtClean="0">
                <a:solidFill>
                  <a:srgbClr val="00B050"/>
                </a:solidFill>
                <a:latin typeface="Comic Sans MS" pitchFamily="66" charset="0"/>
              </a:rPr>
              <a:t>Федора</a:t>
            </a:r>
            <a:endParaRPr lang="ru-RU" sz="32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" name="Содержимое 12" descr="ef31cf716efd0cc575eec5aba6da1dfb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571625" y="3500438"/>
            <a:ext cx="3929063" cy="3143250"/>
          </a:xfrm>
        </p:spPr>
      </p:pic>
      <p:pic>
        <p:nvPicPr>
          <p:cNvPr id="15" name="Содержимое 14" descr="hqdefault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 t="2777" b="5556"/>
          <a:stretch>
            <a:fillRect/>
          </a:stretch>
        </p:blipFill>
        <p:spPr>
          <a:xfrm>
            <a:off x="5500688" y="500042"/>
            <a:ext cx="3429000" cy="235745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2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357166"/>
            <a:ext cx="4857784" cy="285752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latin typeface="Comic Sans MS" pitchFamily="66" charset="0"/>
              </a:rPr>
              <a:t>Приходи к нему лечиться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И корова, и волчица,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И жучок, и червячок,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И медведица!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ru-RU" sz="2800" dirty="0" smtClean="0">
                <a:latin typeface="Comic Sans MS" pitchFamily="66" charset="0"/>
              </a:rPr>
              <a:t>Всех излечит, исцелит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Добрый доктор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2643174" y="2285992"/>
            <a:ext cx="2214578" cy="857256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   </a:t>
            </a:r>
            <a:r>
              <a:rPr lang="ru-RU" sz="3200" dirty="0" smtClean="0">
                <a:solidFill>
                  <a:srgbClr val="00B050"/>
                </a:solidFill>
                <a:latin typeface="Comic Sans MS" pitchFamily="66" charset="0"/>
              </a:rPr>
              <a:t>Айболит</a:t>
            </a:r>
            <a:endParaRPr lang="ru-RU" sz="32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img_56cab869b510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571480"/>
            <a:ext cx="2497904" cy="270000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925805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25" y="3598664"/>
            <a:ext cx="3929063" cy="29467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14866" cy="1654164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latin typeface="Comic Sans MS" pitchFamily="66" charset="0"/>
              </a:rPr>
              <a:t>Он моторчиком жужжит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И над улицей кружит.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Он летит всё выше, выше,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У него есть дом на крыше.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28596" y="1285860"/>
            <a:ext cx="4068792" cy="928694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00B050"/>
                </a:solidFill>
                <a:latin typeface="Comic Sans MS" pitchFamily="66" charset="0"/>
              </a:rPr>
              <a:t>Карлсон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Содержимое 11" descr="c4c48a600a0e56091e3de95ca86a193a.jpe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072063" y="679201"/>
            <a:ext cx="3857625" cy="2570661"/>
          </a:xfrm>
        </p:spPr>
      </p:pic>
      <p:pic>
        <p:nvPicPr>
          <p:cNvPr id="14" name="Содержимое 13" descr="190180_or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785813" y="3429001"/>
            <a:ext cx="4000501" cy="257176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2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357166"/>
            <a:ext cx="4857784" cy="2857520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latin typeface="Comic Sans MS" pitchFamily="66" charset="0"/>
              </a:rPr>
              <a:t>Этот мишка любит мёд,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В гости сам к друзьям идёт.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Всем поможет от души,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Вот к ИА опять спешит.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Любит сочинять он вслух,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Кто же это?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928794" y="2214554"/>
            <a:ext cx="2928958" cy="428628"/>
          </a:xfrm>
        </p:spPr>
        <p:txBody>
          <a:bodyPr>
            <a:normAutofit fontScale="85000" lnSpcReduction="20000"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Comic Sans MS" pitchFamily="66" charset="0"/>
              </a:rPr>
              <a:t>   </a:t>
            </a:r>
            <a:r>
              <a:rPr lang="ru-RU" sz="3200" dirty="0" err="1" smtClean="0">
                <a:solidFill>
                  <a:srgbClr val="00B050"/>
                </a:solidFill>
                <a:latin typeface="Comic Sans MS" pitchFamily="66" charset="0"/>
              </a:rPr>
              <a:t>Винни</a:t>
            </a:r>
            <a:r>
              <a:rPr lang="ru-RU" sz="3200" dirty="0" smtClean="0">
                <a:solidFill>
                  <a:srgbClr val="00B050"/>
                </a:solidFill>
                <a:latin typeface="Comic Sans MS" pitchFamily="66" charset="0"/>
              </a:rPr>
              <a:t> - Пух</a:t>
            </a:r>
            <a:endParaRPr lang="ru-RU" sz="32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faf36eca7a69880c7a4c1b06f9cffd8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1500" y="2968201"/>
            <a:ext cx="3925888" cy="2975823"/>
          </a:xfrm>
        </p:spPr>
      </p:pic>
      <p:pic>
        <p:nvPicPr>
          <p:cNvPr id="12" name="Содержимое 11" descr="wjfro1spkcbsx7zdiothkg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072063" y="580853"/>
            <a:ext cx="3714750" cy="212441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5715008" cy="2654296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latin typeface="Comic Sans MS" pitchFamily="66" charset="0"/>
              </a:rPr>
              <a:t>Дед с бабкой слезами горючим плачут: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«За что же такая нам вдруг неудача?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Лежало на полке яйцо золотое.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Да только вот мышь, наказанье такое,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разбила его. И сама уж не рада.»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Но всех успокоила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43042" y="3143248"/>
            <a:ext cx="2500298" cy="428628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2800" dirty="0" smtClean="0">
                <a:solidFill>
                  <a:srgbClr val="00B050"/>
                </a:solidFill>
                <a:latin typeface="Comic Sans MS" pitchFamily="66" charset="0"/>
              </a:rPr>
              <a:t>Ку</a:t>
            </a:r>
            <a:r>
              <a:rPr lang="ru-RU" sz="3200" dirty="0" smtClean="0">
                <a:solidFill>
                  <a:srgbClr val="00B050"/>
                </a:solidFill>
                <a:latin typeface="Comic Sans MS" pitchFamily="66" charset="0"/>
              </a:rPr>
              <a:t>рочка Ряба</a:t>
            </a:r>
            <a:endParaRPr lang="ru-RU" sz="32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9" name="Содержимое 8" descr="Русская-народная-сказка-«Курочка-Ряба»-1024x53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87377" y="3929066"/>
            <a:ext cx="4770373" cy="2506309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Содержимое 9" descr="maxresdefault (2)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000628" y="2285992"/>
            <a:ext cx="3980667" cy="22391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68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Любимые герои</vt:lpstr>
      <vt:lpstr>Слайд 2</vt:lpstr>
      <vt:lpstr>Он грязнуль  не любит очень. Сделать чище всех он хочет. Моет с мылом всех до дыр Умывальник</vt:lpstr>
      <vt:lpstr>Вдруг из подворотни Страшный великан, Рыжий и усатый </vt:lpstr>
      <vt:lpstr>Кто не моет, не стирает, мусор, грязь не убирает? От кого сбежали чашки? Есть такая замарашка. Ни к чему вопросы, споры –  всем знакома та</vt:lpstr>
      <vt:lpstr>Приходи к нему лечиться И корова, и волчица, И жучок, и червячок, И медведица! Всех излечит, исцелит Добрый доктор</vt:lpstr>
      <vt:lpstr>Он моторчиком жужжит И над улицей кружит. Он летит всё выше, выше, У него есть дом на крыше.</vt:lpstr>
      <vt:lpstr>Этот мишка любит мёд, В гости сам к друзьям идёт. Всем поможет от души, Вот к ИА опять спешит. Любит сочинять он вслух, Кто же это?  </vt:lpstr>
      <vt:lpstr>Дед с бабкой слезами горючим плачут: «За что же такая нам вдруг неудача? Лежало на полке яйцо золотое. Да только вот мышь, наказанье такое, разбила его. И сама уж не рада.» Но всех успокоила</vt:lpstr>
      <vt:lpstr>Деревенька среди леса — трое братцев строились. Наблюдал волк с интересом, как они поссорились. Съесть решил их, да не вышло — только зря залез на крышу. Еле ноги волк унес опалив свой серый хвост. Распевали песню звонко веселясь</vt:lpstr>
      <vt:lpstr>Молодцы, ребята!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Любимые герои</dc:title>
  <cp:lastModifiedBy>1</cp:lastModifiedBy>
  <cp:revision>10</cp:revision>
  <dcterms:modified xsi:type="dcterms:W3CDTF">2020-08-01T06:34:12Z</dcterms:modified>
</cp:coreProperties>
</file>