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4" r:id="rId3"/>
    <p:sldId id="265" r:id="rId4"/>
    <p:sldId id="267" r:id="rId5"/>
    <p:sldId id="260" r:id="rId6"/>
    <p:sldId id="257" r:id="rId7"/>
    <p:sldId id="262" r:id="rId8"/>
    <p:sldId id="261" r:id="rId9"/>
    <p:sldId id="266" r:id="rId10"/>
    <p:sldId id="258" r:id="rId11"/>
    <p:sldId id="259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94" autoAdjust="0"/>
    <p:restoredTop sz="94660"/>
  </p:normalViewPr>
  <p:slideViewPr>
    <p:cSldViewPr>
      <p:cViewPr>
        <p:scale>
          <a:sx n="90" d="100"/>
          <a:sy n="90" d="100"/>
        </p:scale>
        <p:origin x="-93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D7EA1-9D21-42D9-9C60-CE5B83B1CF5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D05C1-DDE5-47B7-A302-76FECB9DF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D05C1-DDE5-47B7-A302-76FECB9DFBD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0042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«Особенности  развития речи детей с ОВЗ посредством художественного творчества»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4643446"/>
            <a:ext cx="5143536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b="1" i="1" dirty="0" smtClean="0"/>
              <a:t>Воспитатель: </a:t>
            </a:r>
            <a:r>
              <a:rPr lang="ru-RU" b="1" i="1" dirty="0" err="1" smtClean="0"/>
              <a:t>Бусс</a:t>
            </a:r>
            <a:r>
              <a:rPr lang="ru-RU" b="1" i="1" dirty="0" smtClean="0"/>
              <a:t> И.Д.</a:t>
            </a:r>
          </a:p>
          <a:p>
            <a:pPr algn="ctr">
              <a:lnSpc>
                <a:spcPct val="114000"/>
              </a:lnSpc>
            </a:pPr>
            <a:r>
              <a:rPr lang="ru-RU" b="1" i="1" dirty="0" smtClean="0"/>
              <a:t>стаж педагогической работы 19 лет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57166"/>
            <a:ext cx="5357834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b="1" i="1" dirty="0" smtClean="0"/>
              <a:t>МБДОУ детский сад «Радуга»</a:t>
            </a:r>
          </a:p>
          <a:p>
            <a:pPr algn="ctr">
              <a:lnSpc>
                <a:spcPct val="114000"/>
              </a:lnSpc>
            </a:pPr>
            <a:r>
              <a:rPr lang="en-US" b="1" i="1" dirty="0" smtClean="0"/>
              <a:t>c</a:t>
            </a:r>
            <a:r>
              <a:rPr lang="ru-RU" b="1" i="1" dirty="0" smtClean="0"/>
              <a:t>. </a:t>
            </a:r>
            <a:r>
              <a:rPr lang="ru-RU" b="1" i="1" dirty="0" err="1" smtClean="0"/>
              <a:t>Мамонтово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Рисунок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4200525" cy="3152775"/>
          </a:xfrm>
        </p:spPr>
      </p:pic>
      <p:sp>
        <p:nvSpPr>
          <p:cNvPr id="7" name="Прямоугольник 6"/>
          <p:cNvSpPr/>
          <p:nvPr/>
        </p:nvSpPr>
        <p:spPr>
          <a:xfrm>
            <a:off x="2000232" y="357166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Лепка  из пластилина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Рисунок 8" descr="Рисунок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429000"/>
            <a:ext cx="3990975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 smtClean="0">
                <a:latin typeface="Batang" pitchFamily="18" charset="-127"/>
                <a:ea typeface="Batang" pitchFamily="18" charset="-127"/>
              </a:rPr>
              <a:t>Тестопластика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 </a:t>
            </a:r>
            <a:br>
              <a:rPr lang="ru-RU" sz="3200" b="1" dirty="0" smtClean="0">
                <a:latin typeface="Batang" pitchFamily="18" charset="-127"/>
                <a:ea typeface="Batang" pitchFamily="18" charset="-127"/>
              </a:rPr>
            </a:br>
            <a:endParaRPr lang="ru-RU" sz="3200" dirty="0"/>
          </a:p>
        </p:txBody>
      </p:sp>
      <p:pic>
        <p:nvPicPr>
          <p:cNvPr id="10" name="Рисунок 9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85926"/>
            <a:ext cx="3667125" cy="2676525"/>
          </a:xfrm>
          <a:prstGeom prst="rect">
            <a:avLst/>
          </a:prstGeom>
        </p:spPr>
      </p:pic>
      <p:pic>
        <p:nvPicPr>
          <p:cNvPr id="11" name="Рисунок 10" descr="Рисуно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643182"/>
            <a:ext cx="3914775" cy="2857500"/>
          </a:xfrm>
          <a:prstGeom prst="rect">
            <a:avLst/>
          </a:prstGeom>
        </p:spPr>
      </p:pic>
      <p:pic>
        <p:nvPicPr>
          <p:cNvPr id="12" name="Рисунок 11" descr="Рисунок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3143248"/>
            <a:ext cx="4514850" cy="2924175"/>
          </a:xfrm>
          <a:prstGeom prst="rect">
            <a:avLst/>
          </a:prstGeom>
        </p:spPr>
      </p:pic>
      <p:pic>
        <p:nvPicPr>
          <p:cNvPr id="9" name="Рисунок 8" descr="Рисунок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4575" y="1381125"/>
            <a:ext cx="4514850" cy="40957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9241" y="2967335"/>
            <a:ext cx="704551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Радуга\Desktop\фото\ГКП\SAM_02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85728"/>
            <a:ext cx="4238656" cy="31789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59" name="Picture 3" descr="C:\Users\Радуга\Desktop\фото\ГКП\SAM_02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928934"/>
            <a:ext cx="4643438" cy="34825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Радуга\Desktop\фото\ГКП\SAM_0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2501" y="0"/>
            <a:ext cx="4381499" cy="3286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2" name="Picture 2" descr="C:\Users\Радуга\Desktop\фото\ГКП\IMG_12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29156" cy="3321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Радуга\Desktop\фото\ГКП\20141203_0938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3286100"/>
            <a:ext cx="328614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785926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Цель: </a:t>
            </a:r>
            <a:r>
              <a:rPr lang="ru-RU" sz="2000" i="1" dirty="0" smtClean="0"/>
              <a:t>использовать художественное творчество на преодоление присущих детям недостатков развития, а также на дальнейшее совершенствование двигательных навыков и, в том числе, развития речи.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3714752"/>
            <a:ext cx="77153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Задачи: </a:t>
            </a:r>
          </a:p>
          <a:p>
            <a:pPr>
              <a:buFontTx/>
              <a:buChar char="-"/>
            </a:pPr>
            <a:r>
              <a:rPr lang="ru-RU" sz="2000" i="1" dirty="0" smtClean="0"/>
              <a:t> развитие словаря,</a:t>
            </a:r>
          </a:p>
          <a:p>
            <a:pPr>
              <a:buFontTx/>
              <a:buChar char="-"/>
            </a:pPr>
            <a:r>
              <a:rPr lang="ru-RU" sz="2000" i="1" dirty="0" smtClean="0"/>
              <a:t> развитие грамматической правильности речи,</a:t>
            </a:r>
          </a:p>
          <a:p>
            <a:pPr>
              <a:buFontTx/>
              <a:buChar char="-"/>
            </a:pPr>
            <a:r>
              <a:rPr lang="ru-RU" sz="2000" i="1" dirty="0" smtClean="0"/>
              <a:t> формирование связности  высказывания ( диалогическая и монологическая речь ),</a:t>
            </a:r>
          </a:p>
          <a:p>
            <a:pPr>
              <a:buFontTx/>
              <a:buChar char="-"/>
            </a:pPr>
            <a:r>
              <a:rPr lang="ru-RU" sz="2000" i="1" dirty="0" smtClean="0"/>
              <a:t> формирование звуковой культуры речи ( предупреждение дефектов речи путем развития фонематического слуха, подготовка к обучению грамоте).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Рисование  красками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3762401" cy="282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2216142"/>
            <a:ext cx="3124047" cy="416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8204" y="3429000"/>
            <a:ext cx="371494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J:\фото_на_работе\SDC133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39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J:\фото_на_работе\SDC1339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2714620"/>
            <a:ext cx="39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J:\фото_на_работе\SDC1339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4000504"/>
            <a:ext cx="39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85852" y="500042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Рисование  пальчиками</a:t>
            </a:r>
            <a:endParaRPr lang="ru-RU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71546"/>
            <a:ext cx="3786214" cy="312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1928802"/>
            <a:ext cx="4286538" cy="32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38516" y="1285860"/>
            <a:ext cx="390548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000139" y="2286085"/>
            <a:ext cx="507228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714479" y="285728"/>
            <a:ext cx="9044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  Аппликация из ватных дисков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F:\DCIM\105NIKON\DSCN52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4045724" cy="2909082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1928802"/>
            <a:ext cx="4429156" cy="332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62236" y="3571852"/>
            <a:ext cx="43817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2143116"/>
            <a:ext cx="578647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857356" y="285728"/>
            <a:ext cx="7131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Аппликация из конфетти</a:t>
            </a:r>
            <a:endParaRPr lang="ru-RU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5" name="Picture 11" descr="C:\Users\!\Desktop\7e6951031d72f91341d2d72d355bb47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643052"/>
            <a:ext cx="3964742" cy="26431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Аппликация из круп</a:t>
            </a:r>
            <a:endParaRPr lang="ru-RU" sz="3200" dirty="0"/>
          </a:p>
        </p:txBody>
      </p:sp>
      <p:sp>
        <p:nvSpPr>
          <p:cNvPr id="21506" name="AutoShape 2" descr="http://%D0%BC%D0%B0%D1%81%D1%82%D0%B5%D1%80%D0%B0%D0%BF%D0%BE%D0%BB%D0%B8%D0%BC%D0%B5%D1%80%D0%BD%D0%BE%D0%B9%D0%B3%D0%BB%D0%B8%D0%BD%D1%8B.%D1%80%D1%84/images/photos/medium/7e6951031d72f91341d2d72d355bb47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://%D0%BC%D0%B0%D1%81%D1%82%D0%B5%D1%80%D0%B0%D0%BF%D0%BE%D0%BB%D0%B8%D0%BC%D0%B5%D1%80%D0%BD%D0%BE%D0%B9%D0%B3%D0%BB%D0%B8%D0%BD%D1%8B.%D1%80%D1%84/images/photos/medium/7e6951031d72f91341d2d72d355bb47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://%D0%BC%D0%B0%D1%81%D1%82%D0%B5%D1%80%D0%B0%D0%BF%D0%BE%D0%BB%D0%B8%D0%BC%D0%B5%D1%80%D0%BD%D0%BE%D0%B9%D0%B3%D0%BB%D0%B8%D0%BD%D1%8B.%D1%80%D1%84/images/photos/medium/7e6951031d72f91341d2d72d355bb47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://%D0%BC%D0%B0%D1%81%D1%82%D0%B5%D1%80%D0%B0%D0%BF%D0%BE%D0%BB%D0%B8%D0%BC%D0%B5%D1%80%D0%BD%D0%BE%D0%B9%D0%B3%D0%BB%D0%B8%D0%BD%D1%8B.%D1%80%D1%84/images/photos/medium/7e6951031d72f91341d2d72d355bb47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http://%D0%BC%D0%B0%D1%81%D1%82%D0%B5%D1%80%D0%B0%D0%BF%D0%BE%D0%BB%D0%B8%D0%BC%D0%B5%D1%80%D0%BD%D0%BE%D0%B9%D0%B3%D0%BB%D0%B8%D0%BD%D1%8B.%D1%80%D1%84/images/photos/medium/7e6951031d72f91341d2d72d355bb47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7" name="Picture 13" descr="http://soap-making.mirbisera.com/image/687474703a2f2f756d65696b612e636f6d2e75612f75706c6f6164732f706f7374732f323031312d31302f313331383530313639395f696d675f343931362e6a706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500306"/>
            <a:ext cx="4080249" cy="2927376"/>
          </a:xfrm>
          <a:prstGeom prst="rect">
            <a:avLst/>
          </a:prstGeom>
          <a:noFill/>
        </p:spPr>
      </p:pic>
      <p:pic>
        <p:nvPicPr>
          <p:cNvPr id="21519" name="Picture 15" descr="http://chudo-skazki.com/images/stories/podelki-iz-krup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646800"/>
            <a:ext cx="4357686" cy="29414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443</TotalTime>
  <Words>123</Words>
  <Application>Microsoft Office PowerPoint</Application>
  <PresentationFormat>Экран (4:3)</PresentationFormat>
  <Paragraphs>23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Тема20</vt:lpstr>
      <vt:lpstr>Слайд 1</vt:lpstr>
      <vt:lpstr>Слайд 2</vt:lpstr>
      <vt:lpstr>Слайд 3</vt:lpstr>
      <vt:lpstr>Слайд 4</vt:lpstr>
      <vt:lpstr>Рисование  красками</vt:lpstr>
      <vt:lpstr>Слайд 6</vt:lpstr>
      <vt:lpstr>Слайд 7</vt:lpstr>
      <vt:lpstr>Слайд 8</vt:lpstr>
      <vt:lpstr>Аппликация из круп</vt:lpstr>
      <vt:lpstr>Слайд 10</vt:lpstr>
      <vt:lpstr>Тестопластика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!</dc:creator>
  <cp:lastModifiedBy>Gigabyte</cp:lastModifiedBy>
  <cp:revision>51</cp:revision>
  <dcterms:created xsi:type="dcterms:W3CDTF">2015-08-16T15:52:10Z</dcterms:created>
  <dcterms:modified xsi:type="dcterms:W3CDTF">2020-08-01T08:13:31Z</dcterms:modified>
</cp:coreProperties>
</file>