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3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74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5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22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4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0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69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3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0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1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A710B-17C0-42DE-850B-6252F3E85377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DDBA8-1571-49D3-A9B1-FEB42FBF7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9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blog.stoidey.com/wp-content/uploads/2015/02/102.jpg"/>
          <p:cNvPicPr/>
          <p:nvPr/>
        </p:nvPicPr>
        <p:blipFill rotWithShape="1">
          <a:blip r:embed="rId2" cstate="print"/>
          <a:srcRect r="33293"/>
          <a:stretch/>
        </p:blipFill>
        <p:spPr bwMode="auto">
          <a:xfrm>
            <a:off x="88167" y="0"/>
            <a:ext cx="9036496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3235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blog.stoidey.com/wp-content/uploads/2015/02/91.jpg"/>
          <p:cNvPicPr/>
          <p:nvPr/>
        </p:nvPicPr>
        <p:blipFill rotWithShape="1">
          <a:blip r:embed="rId2" cstate="print"/>
          <a:srcRect r="66708"/>
          <a:stretch/>
        </p:blipFill>
        <p:spPr bwMode="auto">
          <a:xfrm>
            <a:off x="0" y="116632"/>
            <a:ext cx="471601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 descr="http://www.blog.stoidey.com/wp-content/uploads/2015/02/91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66738"/>
          <a:stretch/>
        </p:blipFill>
        <p:spPr bwMode="auto">
          <a:xfrm>
            <a:off x="4644008" y="116633"/>
            <a:ext cx="449999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756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1\Desktop\КЕЙСЫ\след лос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4" t="4992" r="1976" b="4077"/>
          <a:stretch/>
        </p:blipFill>
        <p:spPr bwMode="auto">
          <a:xfrm>
            <a:off x="683568" y="3418113"/>
            <a:ext cx="2446724" cy="242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КЕЙСЫ\след лос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" t="3033" r="41609" b="5220"/>
          <a:stretch/>
        </p:blipFill>
        <p:spPr bwMode="auto">
          <a:xfrm>
            <a:off x="489857" y="260648"/>
            <a:ext cx="3698604" cy="274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КЕЙСЫ\след рыси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22" r="42153"/>
          <a:stretch/>
        </p:blipFill>
        <p:spPr bwMode="auto">
          <a:xfrm>
            <a:off x="6571505" y="3418114"/>
            <a:ext cx="1282413" cy="242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КЕЙСЫ\рысь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3030"/>
            <a:ext cx="3923928" cy="261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675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blog.stoidey.com/wp-content/uploads/2015/02/102.jpg"/>
          <p:cNvPicPr/>
          <p:nvPr/>
        </p:nvPicPr>
        <p:blipFill rotWithShape="1">
          <a:blip r:embed="rId2" cstate="print"/>
          <a:srcRect t="48347" r="33293"/>
          <a:stretch/>
        </p:blipFill>
        <p:spPr bwMode="auto">
          <a:xfrm>
            <a:off x="88167" y="3363686"/>
            <a:ext cx="9036496" cy="359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850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://www.blog.stoidey.com/wp-content/uploads/2015/02/91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66738" t="50000" b="2977"/>
          <a:stretch/>
        </p:blipFill>
        <p:spPr bwMode="auto">
          <a:xfrm>
            <a:off x="3491880" y="2492897"/>
            <a:ext cx="5652120" cy="356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blog.stoidey.com/wp-content/uploads/2015/02/91.jpg"/>
          <p:cNvPicPr/>
          <p:nvPr/>
        </p:nvPicPr>
        <p:blipFill rotWithShape="1">
          <a:blip r:embed="rId2" cstate="print"/>
          <a:srcRect t="50000" r="66708" b="2977"/>
          <a:stretch/>
        </p:blipFill>
        <p:spPr bwMode="auto">
          <a:xfrm>
            <a:off x="0" y="3176972"/>
            <a:ext cx="4716016" cy="287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421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1\Desktop\КЕЙСЫ\след лос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4" t="4992" r="1976" b="4077"/>
          <a:stretch/>
        </p:blipFill>
        <p:spPr bwMode="auto">
          <a:xfrm>
            <a:off x="611560" y="3573016"/>
            <a:ext cx="3024336" cy="29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КЕЙСЫ\след рыси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22" r="42153"/>
          <a:stretch/>
        </p:blipFill>
        <p:spPr bwMode="auto">
          <a:xfrm>
            <a:off x="6372200" y="3645024"/>
            <a:ext cx="1282413" cy="242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1\Desktop\КЕЙСЫ\след лос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4" t="4992" r="1976" b="4077"/>
          <a:stretch/>
        </p:blipFill>
        <p:spPr bwMode="auto">
          <a:xfrm>
            <a:off x="1907704" y="0"/>
            <a:ext cx="3024336" cy="29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1\Desktop\КЕЙСЫ\след лося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4" t="4992" r="1976" b="4077"/>
          <a:stretch/>
        </p:blipFill>
        <p:spPr bwMode="auto">
          <a:xfrm>
            <a:off x="-224185" y="692696"/>
            <a:ext cx="2446696" cy="242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1\Desktop\КЕЙСЫ\след рыси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22" r="42153"/>
          <a:stretch/>
        </p:blipFill>
        <p:spPr bwMode="auto">
          <a:xfrm>
            <a:off x="7524328" y="836712"/>
            <a:ext cx="1282413" cy="242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92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cp:lastPrinted>2020-03-09T17:09:25Z</cp:lastPrinted>
  <dcterms:created xsi:type="dcterms:W3CDTF">2020-03-09T14:29:15Z</dcterms:created>
  <dcterms:modified xsi:type="dcterms:W3CDTF">2020-03-09T17:43:27Z</dcterms:modified>
</cp:coreProperties>
</file>