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69" r:id="rId4"/>
    <p:sldId id="267" r:id="rId5"/>
    <p:sldId id="270" r:id="rId6"/>
    <p:sldId id="274" r:id="rId7"/>
    <p:sldId id="263" r:id="rId8"/>
    <p:sldId id="275" r:id="rId9"/>
    <p:sldId id="262" r:id="rId10"/>
    <p:sldId id="276" r:id="rId11"/>
    <p:sldId id="257" r:id="rId12"/>
    <p:sldId id="260" r:id="rId13"/>
    <p:sldId id="288" r:id="rId14"/>
    <p:sldId id="280" r:id="rId15"/>
    <p:sldId id="279" r:id="rId16"/>
    <p:sldId id="281" r:id="rId17"/>
    <p:sldId id="284" r:id="rId18"/>
    <p:sldId id="285" r:id="rId19"/>
    <p:sldId id="286" r:id="rId20"/>
    <p:sldId id="282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8000" b="1" dirty="0" smtClean="0">
                <a:solidFill>
                  <a:srgbClr val="C00000"/>
                </a:solidFill>
              </a:rPr>
              <a:t>Органоиды клетки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3100" b="1" dirty="0"/>
              <a:t/>
            </a:r>
            <a:br>
              <a:rPr lang="ru-RU" sz="3100" b="1" dirty="0"/>
            </a:br>
            <a:endParaRPr lang="ru-RU" sz="3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1227"/>
            <a:ext cx="9047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8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555051"/>
            <a:ext cx="7664896" cy="2810053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Какой из пе­ре­чис­лен­ных ор­га­низ­мов со­дер­жит в своих клет­ках ор­га­но­ид, изоб­ражённый на ри­сун­ке?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1) под­оси­но­вик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2) ин­фу­зо­рия-ту­фель­ка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3) ки­шеч­ная па­лоч­ка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4) эло­дея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!!!НОВЫЙ РАБОЧИЙ СТОЛ!!!\get_file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48367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5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4482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7520880" cy="39379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Клет­ка ко­жи­цы лука и клет­ка кожи че­ло­ве­ка со­дер­жат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1) ми­то­хон­дрии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2) ва­ку­о­ли с кле­точ­ным соком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3) кле­точ­ные стен­ки из цел­лю­ло­зы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4) пла­сти­ды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36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304856" cy="372196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Органоидом, в ко­то­ром про­ис­хо­дит окис­ле­ние пи­та­тель­ных ве­ществ и об­ра­зо­ва­ние АТФ, является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1) рибосома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ап­па­рат </a:t>
            </a:r>
            <a:r>
              <a:rPr lang="ru-RU" dirty="0" err="1">
                <a:solidFill>
                  <a:schemeClr val="tx1"/>
                </a:solidFill>
              </a:rPr>
              <a:t>Голь­д­жи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3) ядро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митохондрия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35768" y="1147205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8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304856" cy="3721968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Какой органоид клетки по его функции можно сравнить с кровеносной системой позвоночных животных?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5768" y="1147205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977153"/>
              </p:ext>
            </p:extLst>
          </p:nvPr>
        </p:nvGraphicFramePr>
        <p:xfrm>
          <a:off x="373359" y="3789040"/>
          <a:ext cx="8229629" cy="2497872"/>
        </p:xfrm>
        <a:graphic>
          <a:graphicData uri="http://schemas.openxmlformats.org/drawingml/2006/table">
            <a:tbl>
              <a:tblPr/>
              <a:tblGrid>
                <a:gridCol w="101554"/>
                <a:gridCol w="640703"/>
                <a:gridCol w="7487372"/>
              </a:tblGrid>
              <a:tr h="624468">
                <a:tc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1)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эндоплазматическую сеть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468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2)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клеточную мембрану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468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3)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вакуоль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468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4)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рибосому</a:t>
                      </a:r>
                    </a:p>
                  </a:txBody>
                  <a:tcPr marL="38077" marR="38077" marT="38077" marB="38077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76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Вы­ра­щи­ва­ние </a:t>
            </a:r>
            <a:r>
              <a:rPr lang="ru-RU" sz="3100" dirty="0"/>
              <a:t>тка­ней вне ор­га­низ­ма — при­мер ме­то­да</a:t>
            </a: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1) куль­ту­ры кле­ток</a:t>
            </a:r>
            <a:br>
              <a:rPr lang="ru-RU" sz="3100" dirty="0"/>
            </a:br>
            <a:r>
              <a:rPr lang="ru-RU" sz="3100" dirty="0"/>
              <a:t>2) </a:t>
            </a:r>
            <a:r>
              <a:rPr lang="ru-RU" sz="3100" dirty="0" err="1"/>
              <a:t>мик­ро­ско­пи­ро­ва­ния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3) цен­три­фу­ги­ро­ва­ния</a:t>
            </a:r>
            <a:br>
              <a:rPr lang="ru-RU" sz="3100" dirty="0"/>
            </a:br>
            <a:r>
              <a:rPr lang="ru-RU" sz="3100" dirty="0"/>
              <a:t>4) ген­ной ин­же­не­рии</a:t>
            </a:r>
            <a:br>
              <a:rPr lang="ru-RU" sz="31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8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Вы­ра­щи­ва­ние </a:t>
            </a:r>
            <a:r>
              <a:rPr lang="ru-RU" sz="3100" dirty="0"/>
              <a:t>тка­ней вне ор­га­низ­ма — при­мер ме­то­да</a:t>
            </a:r>
            <a:br>
              <a:rPr lang="ru-RU" sz="3100" dirty="0"/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1) куль­ту­ры кле­ток</a:t>
            </a:r>
            <a:br>
              <a:rPr lang="ru-RU" sz="3100" dirty="0"/>
            </a:br>
            <a:r>
              <a:rPr lang="ru-RU" sz="3100" dirty="0"/>
              <a:t>2) </a:t>
            </a:r>
            <a:r>
              <a:rPr lang="ru-RU" sz="3100" dirty="0" err="1"/>
              <a:t>мик­ро­ско­пи­ро­ва­ния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3) цен­три­фу­ги­ро­ва­ния</a:t>
            </a:r>
            <a:br>
              <a:rPr lang="ru-RU" sz="3100" dirty="0"/>
            </a:br>
            <a:r>
              <a:rPr lang="ru-RU" sz="3100" dirty="0"/>
              <a:t>4) ген­ной ин­же­не­рии</a:t>
            </a:r>
            <a:br>
              <a:rPr lang="ru-RU" sz="3100" dirty="0"/>
            </a:br>
            <a:r>
              <a:rPr lang="ru-RU" sz="3100" b="1" dirty="0"/>
              <a:t>По­яс­не­ние.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Груп­па кле­ток ор­га­низ­ма из ко­то­рых вы­ра­щи­ва­ет­ся целый ор­га­низм, на­зы­ва­ет­ся куль­ту­рой кле­ток.</a:t>
            </a:r>
            <a:br>
              <a:rPr lang="ru-RU" sz="3100" dirty="0"/>
            </a:br>
            <a:r>
              <a:rPr lang="ru-RU" sz="31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5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 smtClean="0"/>
              <a:t>К </a:t>
            </a:r>
            <a:r>
              <a:rPr lang="ru-RU" sz="2700" b="1" dirty="0"/>
              <a:t>част­ным био­ло­ги­че­ским ме­то­дам ис­сле­до­ва­ния от­но­сит­ся метод</a:t>
            </a:r>
            <a:br>
              <a:rPr lang="ru-RU" sz="2700" b="1" dirty="0"/>
            </a:br>
            <a:r>
              <a:rPr lang="ru-RU" sz="2700" b="1" dirty="0"/>
              <a:t> </a:t>
            </a:r>
            <a:br>
              <a:rPr lang="ru-RU" sz="2700" b="1" dirty="0"/>
            </a:br>
            <a:r>
              <a:rPr lang="ru-RU" sz="2700" b="1" dirty="0"/>
              <a:t>1) экс­пе­ри­мен­таль­ный</a:t>
            </a:r>
            <a:br>
              <a:rPr lang="ru-RU" sz="2700" b="1" dirty="0"/>
            </a:br>
            <a:r>
              <a:rPr lang="ru-RU" sz="2700" b="1" dirty="0"/>
              <a:t>2) на­блю­де­ния</a:t>
            </a:r>
            <a:br>
              <a:rPr lang="ru-RU" sz="2700" b="1" dirty="0"/>
            </a:br>
            <a:r>
              <a:rPr lang="ru-RU" sz="2700" b="1" dirty="0"/>
              <a:t>3) ге­не­а­ло­ги­че­ский</a:t>
            </a:r>
            <a:br>
              <a:rPr lang="ru-RU" sz="2700" b="1" dirty="0"/>
            </a:br>
            <a:r>
              <a:rPr lang="ru-RU" sz="2700" b="1" dirty="0"/>
              <a:t>4) мо­де­ли­ро­ва­ния</a:t>
            </a:r>
            <a:br>
              <a:rPr lang="ru-RU" sz="2700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1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Какие </a:t>
            </a:r>
            <a:r>
              <a:rPr lang="ru-RU" sz="2700" dirty="0"/>
              <a:t>ор­га­но­и­ды были об­на­ру­же­ны в клет­ке с по­мо­щью элек­трон­но­го мик­ро­ско­па?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/>
              <a:t> </a:t>
            </a:r>
            <a:br>
              <a:rPr lang="ru-RU" sz="2700" b="1" dirty="0"/>
            </a:br>
            <a:r>
              <a:rPr lang="ru-RU" sz="2700" dirty="0"/>
              <a:t>1) ри­бо­со­мы</a:t>
            </a:r>
            <a:br>
              <a:rPr lang="ru-RU" sz="2700" dirty="0"/>
            </a:br>
            <a:r>
              <a:rPr lang="ru-RU" sz="2700" dirty="0"/>
              <a:t>2) ядра</a:t>
            </a:r>
            <a:br>
              <a:rPr lang="ru-RU" sz="2700" dirty="0"/>
            </a:br>
            <a:r>
              <a:rPr lang="ru-RU" sz="2700" dirty="0"/>
              <a:t>3) хло­ро­пла­сты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dirty="0"/>
              <a:t>4) ва­ку­о­ли</a:t>
            </a:r>
            <a:br>
              <a:rPr lang="ru-RU" sz="27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7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290" y="220486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Объ­ек­ты </a:t>
            </a:r>
            <a:r>
              <a:rPr lang="ru-RU" sz="2700" dirty="0"/>
              <a:t>изу­че­ния какой из при­ведённых наук на­хо­дят­ся на </a:t>
            </a:r>
            <a:r>
              <a:rPr lang="ru-RU" sz="2700" dirty="0" err="1"/>
              <a:t>на­дор­га­низ­мен­ном</a:t>
            </a:r>
            <a:r>
              <a:rPr lang="ru-RU" sz="2700" dirty="0"/>
              <a:t> уров­не ор­га­ни­за­ции жи­во­го.</a:t>
            </a:r>
            <a:br>
              <a:rPr lang="ru-RU" sz="2700" dirty="0"/>
            </a:br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dirty="0"/>
              <a:t>1) мо­ле­ку­ляр­ная био­ло­гия</a:t>
            </a:r>
            <a:br>
              <a:rPr lang="ru-RU" sz="2700" dirty="0"/>
            </a:br>
            <a:r>
              <a:rPr lang="ru-RU" sz="2700" dirty="0"/>
              <a:t>2) эко­ло­гия</a:t>
            </a:r>
            <a:br>
              <a:rPr lang="ru-RU" sz="2700" dirty="0"/>
            </a:br>
            <a:r>
              <a:rPr lang="ru-RU" sz="2700" dirty="0"/>
              <a:t>3) эм­брио­ло­гия</a:t>
            </a:r>
            <a:br>
              <a:rPr lang="ru-RU" sz="2700" dirty="0"/>
            </a:br>
            <a:r>
              <a:rPr lang="ru-RU" sz="2700" dirty="0"/>
              <a:t>4) ана­то­мия</a:t>
            </a:r>
            <a:br>
              <a:rPr lang="ru-RU" sz="27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Объ­ек­ты </a:t>
            </a:r>
            <a:r>
              <a:rPr lang="ru-RU" sz="2700" b="1" dirty="0"/>
              <a:t>изу­че­ния какой из при­ведённых наук на­хо­дят­ся на </a:t>
            </a:r>
            <a:r>
              <a:rPr lang="ru-RU" sz="2700" b="1" dirty="0" err="1"/>
              <a:t>до­кле­точ­ном</a:t>
            </a:r>
            <a:r>
              <a:rPr lang="ru-RU" sz="2700" b="1" dirty="0"/>
              <a:t> уров­не ор­га­ни­за­ции жи­во­го.</a:t>
            </a:r>
            <a:br>
              <a:rPr lang="ru-RU" sz="2700" b="1" dirty="0"/>
            </a:br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b="1" dirty="0"/>
              <a:t>1) ана­то­мия</a:t>
            </a:r>
            <a:br>
              <a:rPr lang="ru-RU" sz="2700" b="1" dirty="0"/>
            </a:br>
            <a:r>
              <a:rPr lang="ru-RU" sz="2700" b="1" dirty="0"/>
              <a:t>2) эко­ло­гия</a:t>
            </a:r>
            <a:br>
              <a:rPr lang="ru-RU" sz="2700" b="1" dirty="0"/>
            </a:br>
            <a:r>
              <a:rPr lang="ru-RU" sz="2700" b="1" dirty="0"/>
              <a:t>3) мо­ле­ку­ляр­ная био­ло­гия</a:t>
            </a:r>
            <a:br>
              <a:rPr lang="ru-RU" sz="2700" b="1" dirty="0"/>
            </a:br>
            <a:r>
              <a:rPr lang="ru-RU" sz="2700" b="1" dirty="0"/>
              <a:t>4) эм­брио­ло­гия</a:t>
            </a:r>
            <a:br>
              <a:rPr lang="ru-RU" sz="2700" b="1" dirty="0"/>
            </a:br>
            <a:r>
              <a:rPr lang="ru-RU" b="1" dirty="0"/>
              <a:t> 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86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3100" dirty="0" smtClean="0"/>
              <a:t>Какой </a:t>
            </a:r>
            <a:r>
              <a:rPr lang="ru-RU" sz="3100" dirty="0"/>
              <a:t>ор­га­но­ид вы­ра­ба­ты­ва­ет энер­гию, ис­поль­зу­е­мую клет­ка­ми?</a:t>
            </a:r>
            <a:br>
              <a:rPr lang="ru-RU" sz="3100" dirty="0"/>
            </a:br>
            <a:r>
              <a:rPr lang="ru-RU" sz="3100" b="1" dirty="0"/>
              <a:t> </a:t>
            </a:r>
            <a:br>
              <a:rPr lang="ru-RU" sz="3100" b="1" dirty="0"/>
            </a:br>
            <a:r>
              <a:rPr lang="ru-RU" sz="3100" b="1" dirty="0"/>
              <a:t>1</a:t>
            </a:r>
            <a:r>
              <a:rPr lang="ru-RU" sz="3100" dirty="0"/>
              <a:t>) ва­ку­оль</a:t>
            </a:r>
            <a:br>
              <a:rPr lang="ru-RU" sz="3100" dirty="0"/>
            </a:br>
            <a:r>
              <a:rPr lang="ru-RU" sz="3100" dirty="0"/>
              <a:t>2) ми­то­хон­дрия</a:t>
            </a:r>
            <a:br>
              <a:rPr lang="ru-RU" sz="3100" dirty="0"/>
            </a:br>
            <a:r>
              <a:rPr lang="ru-RU" sz="3100" dirty="0"/>
              <a:t>3) ядро</a:t>
            </a:r>
            <a:br>
              <a:rPr lang="ru-RU" sz="3100" dirty="0"/>
            </a:br>
            <a:r>
              <a:rPr lang="ru-RU" sz="3100" dirty="0"/>
              <a:t>4) ком­плекс </a:t>
            </a:r>
            <a:r>
              <a:rPr lang="ru-RU" sz="3100" dirty="0" err="1"/>
              <a:t>Голь­д­жи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1227"/>
            <a:ext cx="9047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2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Объ­ек­ты </a:t>
            </a:r>
            <a:r>
              <a:rPr lang="ru-RU" sz="2700" dirty="0"/>
              <a:t>изу­че­ния какой из при­ведённых наук на­хо­дят­ся на </a:t>
            </a:r>
            <a:r>
              <a:rPr lang="ru-RU" sz="2700" dirty="0" err="1"/>
              <a:t>до­кле­точ­ном</a:t>
            </a:r>
            <a:r>
              <a:rPr lang="ru-RU" sz="2700" dirty="0"/>
              <a:t> уров­не ор­га­ни­за­ции жи­во­го.</a:t>
            </a:r>
            <a:br>
              <a:rPr lang="ru-RU" sz="2700" dirty="0"/>
            </a:br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dirty="0"/>
              <a:t>1) ана­то­мия</a:t>
            </a:r>
            <a:br>
              <a:rPr lang="ru-RU" sz="2700" dirty="0"/>
            </a:br>
            <a:r>
              <a:rPr lang="ru-RU" sz="2700" dirty="0"/>
              <a:t>2) эко­ло­гия</a:t>
            </a:r>
            <a:br>
              <a:rPr lang="ru-RU" sz="2700" dirty="0"/>
            </a:br>
            <a:r>
              <a:rPr lang="ru-RU" sz="2700" dirty="0"/>
              <a:t>3) мо­ле­ку­ляр­ная био­ло­гия</a:t>
            </a:r>
            <a:br>
              <a:rPr lang="ru-RU" sz="2700" dirty="0"/>
            </a:br>
            <a:r>
              <a:rPr lang="ru-RU" sz="2700" dirty="0"/>
              <a:t>4) эм­брио­ло­гия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b="1" dirty="0"/>
              <a:t> 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886200"/>
            <a:ext cx="3128392" cy="1775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5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1836" y="2508070"/>
            <a:ext cx="5976664" cy="17526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МОЛОДЦЫ,         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ЗНАТОКИ БИОЛОГИИ!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7952" y="1555051"/>
            <a:ext cx="9151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!!!НОВЫЙ РАБОЧИЙ СТОЛ!!!\kartinki_dlya_prezentacii_chelovechki_22_0321552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2" y="2276872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6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895" y="2060848"/>
            <a:ext cx="7772400" cy="1470025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8940380" cy="372196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Какой ор­га­но­ид обес­пе­чи­ва­ет сбор­ку белка в клет­ках?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1) ядро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ри­бо­со­ма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3) кле­точ­ный центр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ли­зо­со­ма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2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160840" cy="372196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Какой ор­га­но­ид обес­пе­чи­ва­ет син­тез ор­га­ни­че­ских ве­ществ из не­ор­га­ни­че­ских в рас­ти­тель­ной клет­ке?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1) ва­ку­оль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ми­то­хон­дрия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3) хло­ро­пласт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ри­бо­со­ма</a:t>
            </a: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25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304856" cy="37219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Какое образование клетки обеспечивает взаимодействие всех её структур?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1) цитоплазма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клеточная стенка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3) вакуоль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рибосома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1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304856" cy="37219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В каком ор­га­но­и­де клет­ки про­ис­хо­дит окис­ле­ние ор­га­ни­че­ских ве­ществ?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1) ядро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2) ва­ку­оль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3) ми­то­хон­дрия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4) ком­плекс </a:t>
            </a:r>
            <a:r>
              <a:rPr lang="ru-RU" b="1" dirty="0" err="1">
                <a:solidFill>
                  <a:schemeClr val="tx1"/>
                </a:solidFill>
              </a:rPr>
              <a:t>Голь­д­жи</a:t>
            </a:r>
            <a:endParaRPr lang="ru-RU" b="1" dirty="0">
              <a:solidFill>
                <a:schemeClr val="tx1"/>
              </a:solidFill>
            </a:endParaRPr>
          </a:p>
          <a:p>
            <a:pPr algn="l"/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400" dirty="0"/>
              <a:t>Какой ор­га­низм со­сто­ит из кле­ток, кле­точ­ные стен­ки ко­то­рых со­сто­ят из цел­лю­ло­зы?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!!!НОВЫЙ РАБОЧИЙ СТОЛ!!!\get_fi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49" y="2708920"/>
            <a:ext cx="4767155" cy="400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9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 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232848" cy="386598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 каких ор­га­но­и­дах клет­ки по­ли­ме­ры рас­щеп­ля­ют­ся до мо­но­ме­ров?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1) в ри­бо­со­мах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в хло­ро­пла­стах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3) в ми­то­хон­дри­ях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в ли­зо­со­мах</a:t>
            </a:r>
          </a:p>
          <a:p>
            <a:pPr algn="l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5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5051"/>
            <a:ext cx="9012116" cy="4822879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Каким свой­ством об­ла­да­ет фраг­мент кле­точ­ной струк­ту­ры, по­ка­зан­ный на ри­сун­ке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</a:t>
            </a:r>
            <a:r>
              <a:rPr lang="ru-RU" sz="2400" dirty="0">
                <a:solidFill>
                  <a:schemeClr val="tx1"/>
                </a:solidFill>
              </a:rPr>
              <a:t>) спо­соб­но­стью син­те­зи­ро­вать АТФ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2) по­сто­ян­ством формы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3) спо­соб­но­стью син­те­зи­ро­вать белок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4) из­би­ра­тель­ной про­ни­ца­е­мо­стью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904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Интеллектуальная разминка</a:t>
            </a:r>
            <a:endParaRPr lang="ru-RU" sz="3600" b="1" dirty="0">
              <a:solidFill>
                <a:srgbClr val="003399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D:\!!!НОВЫЙ РАБОЧИЙ СТОЛ!!!\b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824" y="116632"/>
            <a:ext cx="32392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¸ÑÑÐ½Ð¾Ðº Ð²Ð¾Ð¿ÑÐ¾Ñ Ñ ÑÐµÐ»Ð¾Ð²ÐµÑ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354"/>
            <a:ext cx="924010" cy="12638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!!!НОВЫЙ РАБОЧИЙ СТОЛ!!!\get_file 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7" y="4149080"/>
            <a:ext cx="305752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2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199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  Органоиды клетки    </vt:lpstr>
      <vt:lpstr>        Какой ор­га­но­ид вы­ра­ба­ты­ва­ет энер­гию, ис­поль­зу­е­мую клет­ка­ми?   1) ва­ку­оль 2) ми­то­хон­дрия 3) ядро 4) ком­плекс Голь­д­жи  </vt:lpstr>
      <vt:lpstr>Презентация PowerPoint</vt:lpstr>
      <vt:lpstr>Презентация PowerPoint</vt:lpstr>
      <vt:lpstr>      </vt:lpstr>
      <vt:lpstr>        </vt:lpstr>
      <vt:lpstr>    Какой ор­га­низм со­сто­ит из кле­ток, кле­точ­ные стен­ки ко­то­рых со­сто­ят из цел­лю­ло­зы?        </vt:lpstr>
      <vt:lpstr>         </vt:lpstr>
      <vt:lpstr>         </vt:lpstr>
      <vt:lpstr>        </vt:lpstr>
      <vt:lpstr>        </vt:lpstr>
      <vt:lpstr>         </vt:lpstr>
      <vt:lpstr>         </vt:lpstr>
      <vt:lpstr>       Вы­ра­щи­ва­ние тка­ней вне ор­га­низ­ма — при­мер ме­то­да   1) куль­ту­ры кле­ток 2) мик­ро­ско­пи­ро­ва­ния 3) цен­три­фу­ги­ро­ва­ния 4) ген­ной ин­же­не­рии </vt:lpstr>
      <vt:lpstr>       Вы­ра­щи­ва­ние тка­ней вне ор­га­низ­ма — при­мер ме­то­да   1) куль­ту­ры кле­ток 2) мик­ро­ско­пи­ро­ва­ния 3) цен­три­фу­ги­ро­ва­ния 4) ген­ной ин­же­не­рии По­яс­не­ние. Груп­па кле­ток ор­га­низ­ма из ко­то­рых вы­ра­щи­ва­ет­ся целый ор­га­низм, на­зы­ва­ет­ся куль­ту­рой кле­ток.   </vt:lpstr>
      <vt:lpstr>          К част­ным био­ло­ги­че­ским ме­то­дам ис­сле­до­ва­ния от­но­сит­ся метод   1) экс­пе­ри­мен­таль­ный 2) на­блю­де­ния 3) ге­не­а­ло­ги­че­ский 4) мо­де­ли­ро­ва­ния    </vt:lpstr>
      <vt:lpstr>         Какие ор­га­но­и­ды были об­на­ру­же­ны в клет­ке с по­мо­щью элек­трон­но­го мик­ро­ско­па?   1) ри­бо­со­мы 2) ядра 3) хло­ро­пла­сты 4) ва­ку­о­ли   </vt:lpstr>
      <vt:lpstr>          Объ­ек­ты изу­че­ния какой из при­ведённых наук на­хо­дят­ся на на­дор­га­низ­мен­ном уров­не ор­га­ни­за­ции жи­во­го.   1) мо­ле­ку­ляр­ная био­ло­гия 2) эко­ло­гия 3) эм­брио­ло­гия 4) ана­то­мия   </vt:lpstr>
      <vt:lpstr>             Объ­ек­ты изу­че­ния какой из при­ведённых наук на­хо­дят­ся на до­кле­точ­ном уров­не ор­га­ни­за­ции жи­во­го.   1) ана­то­мия 2) эко­ло­гия 3) мо­ле­ку­ляр­ная био­ло­гия 4) эм­брио­ло­гия       </vt:lpstr>
      <vt:lpstr>             Объ­ек­ты изу­че­ния какой из при­ведённых наук на­хо­дят­ся на до­кле­точ­ном уров­не ор­га­ни­за­ции жи­во­го.   1) ана­то­мия 2) эко­ло­гия 3) мо­ле­ку­ляр­ная био­ло­гия 4) эм­брио­ло­гия       </vt:lpstr>
      <vt:lpstr>              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</dc:creator>
  <cp:lastModifiedBy>ЕВ</cp:lastModifiedBy>
  <cp:revision>9</cp:revision>
  <dcterms:created xsi:type="dcterms:W3CDTF">2019-09-15T17:18:26Z</dcterms:created>
  <dcterms:modified xsi:type="dcterms:W3CDTF">2020-08-01T21:31:30Z</dcterms:modified>
</cp:coreProperties>
</file>