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C10B2-3887-4311-8B8D-6C69CA5D284B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67A71-0142-4B17-A742-C888355DA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8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a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60648"/>
            <a:ext cx="5400600" cy="62373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Наименьшая тюрьма находится именно в Канаде.(270кв.м)</a:t>
            </a:r>
            <a:endParaRPr lang="ru-RU" dirty="0"/>
          </a:p>
        </p:txBody>
      </p:sp>
      <p:pic>
        <p:nvPicPr>
          <p:cNvPr id="3" name="Рисунок 2" descr="550298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4944"/>
            <a:ext cx="4572000" cy="3176971"/>
          </a:xfrm>
          <a:prstGeom prst="rect">
            <a:avLst/>
          </a:prstGeom>
        </p:spPr>
      </p:pic>
      <p:pic>
        <p:nvPicPr>
          <p:cNvPr id="4" name="Рисунок 3" descr="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5429" y="2924944"/>
            <a:ext cx="4162547" cy="31683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57018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Канадские врачи считают ,что пиво является тоже лекарством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bokal_kruzhka_pivo_pena_stol_kolosya_5100x36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8100392" cy="52103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Самым высоким пиком является </a:t>
            </a:r>
            <a:r>
              <a:rPr lang="ru-RU" b="1" i="1" dirty="0" err="1"/>
              <a:t>Маунт</a:t>
            </a:r>
            <a:r>
              <a:rPr lang="ru-RU" b="1" i="1" dirty="0"/>
              <a:t> </a:t>
            </a:r>
            <a:r>
              <a:rPr lang="ru-RU" b="1" i="1" dirty="0" err="1" smtClean="0"/>
              <a:t>Логан</a:t>
            </a:r>
            <a:r>
              <a:rPr lang="ru-RU" b="1" i="1" dirty="0" smtClean="0"/>
              <a:t>(5959м)</a:t>
            </a:r>
            <a:endParaRPr lang="ru-RU" dirty="0"/>
          </a:p>
        </p:txBody>
      </p:sp>
      <p:pic>
        <p:nvPicPr>
          <p:cNvPr id="3" name="Рисунок 2" descr="fil_32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520384" cy="52292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9% канадцев верят, что они видели НЛО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4e47a6eb64cc62a5a2c293607a8e91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8320924" cy="51845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51304" cy="178621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Брать фильмы в прокате у канадцев является главным преступлением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blur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19275"/>
            <a:ext cx="7620000" cy="50387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00808"/>
            <a:ext cx="7272808" cy="174292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Название страны произошло от слова «</a:t>
            </a:r>
            <a:r>
              <a:rPr lang="ru-RU" b="1" i="1" dirty="0" err="1"/>
              <a:t>kanata</a:t>
            </a:r>
            <a:r>
              <a:rPr lang="ru-RU" b="1" i="1" dirty="0"/>
              <a:t>» -</a:t>
            </a:r>
            <a:r>
              <a:rPr lang="ru-RU" i="1" dirty="0"/>
              <a:t> </a:t>
            </a:r>
            <a:r>
              <a:rPr lang="ru-RU" b="1" i="1" dirty="0"/>
              <a:t>деревня</a:t>
            </a:r>
            <a:endParaRPr lang="ru-RU" dirty="0"/>
          </a:p>
        </p:txBody>
      </p:sp>
      <p:pic>
        <p:nvPicPr>
          <p:cNvPr id="3" name="Рисунок 2" descr="0_62b6c_857a4176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7656"/>
            <a:ext cx="9144000" cy="3817408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людям с зависимостью от социальных сетей, предоставляется путевка на неделю на </a:t>
            </a:r>
            <a:r>
              <a:rPr lang="ru-RU" b="1" i="1" dirty="0" err="1"/>
              <a:t>Мальдивы</a:t>
            </a:r>
            <a:r>
              <a:rPr lang="ru-RU" b="1" i="1" dirty="0"/>
              <a:t>, для того чтобы люди не проживали жизнь в виртуальном мире, а наслаждались настоящим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main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149080"/>
            <a:ext cx="4347755" cy="2461916"/>
          </a:xfrm>
          <a:prstGeom prst="rect">
            <a:avLst/>
          </a:prstGeom>
        </p:spPr>
      </p:pic>
      <p:pic>
        <p:nvPicPr>
          <p:cNvPr id="4" name="Рисунок 3" descr="e707b26498a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0199" y="4149080"/>
            <a:ext cx="4303801" cy="242088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У кленового листа на флаге Канады 11 зубчиков</a:t>
            </a:r>
            <a:endParaRPr lang="ru-RU" dirty="0"/>
          </a:p>
        </p:txBody>
      </p:sp>
      <p:pic>
        <p:nvPicPr>
          <p:cNvPr id="3" name="Рисунок 2" descr="189236-main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29406"/>
            <a:ext cx="7992888" cy="532859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Баскетбол был придуман в Канаде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873111-14713078-640-3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9"/>
            <a:ext cx="4864540" cy="2736304"/>
          </a:xfrm>
          <a:prstGeom prst="rect">
            <a:avLst/>
          </a:prstGeom>
        </p:spPr>
      </p:pic>
      <p:pic>
        <p:nvPicPr>
          <p:cNvPr id="5" name="Рисунок 4" descr="ball-602x4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68960"/>
            <a:ext cx="4572000" cy="3208820"/>
          </a:xfrm>
          <a:prstGeom prst="rect">
            <a:avLst/>
          </a:prstGeom>
        </p:spPr>
      </p:pic>
      <p:pic>
        <p:nvPicPr>
          <p:cNvPr id="6" name="Рисунок 5" descr="25i3r4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75431"/>
            <a:ext cx="4176464" cy="278256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714202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 1967 в городе </a:t>
            </a:r>
            <a:r>
              <a:rPr lang="ru-RU" b="1" i="1" dirty="0" err="1"/>
              <a:t>St</a:t>
            </a:r>
            <a:r>
              <a:rPr lang="ru-RU" b="1" i="1" dirty="0"/>
              <a:t> </a:t>
            </a:r>
            <a:r>
              <a:rPr lang="ru-RU" b="1" i="1" dirty="0" err="1"/>
              <a:t>Paul</a:t>
            </a:r>
            <a:r>
              <a:rPr lang="ru-RU" b="1" i="1" dirty="0"/>
              <a:t> (провинция Альберта) была построена первая в мире площадка для приземления НЛО</a:t>
            </a:r>
            <a:endParaRPr lang="ru-RU" dirty="0"/>
          </a:p>
        </p:txBody>
      </p:sp>
      <p:pic>
        <p:nvPicPr>
          <p:cNvPr id="3" name="Рисунок 2" descr="kosmicheskie-puteshestviya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348880"/>
            <a:ext cx="7632848" cy="419058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178621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Канада имеет самое большое количество озер, чем все страны мира, вместе взятые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1342197187_1rd7yko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772816"/>
            <a:ext cx="3600084" cy="2477311"/>
          </a:xfrm>
          <a:prstGeom prst="rect">
            <a:avLst/>
          </a:prstGeom>
        </p:spPr>
      </p:pic>
      <p:pic>
        <p:nvPicPr>
          <p:cNvPr id="5" name="Рисунок 4" descr="кана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5256325" cy="3501522"/>
          </a:xfrm>
          <a:prstGeom prst="rect">
            <a:avLst/>
          </a:prstGeom>
        </p:spPr>
      </p:pic>
      <p:pic>
        <p:nvPicPr>
          <p:cNvPr id="6" name="Рисунок 5" descr="1274506264_ozerlu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4293096"/>
            <a:ext cx="3651200" cy="256490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Хоккей является национальной игрой Канады</a:t>
            </a:r>
            <a:endParaRPr lang="ru-RU" dirty="0"/>
          </a:p>
        </p:txBody>
      </p:sp>
      <p:pic>
        <p:nvPicPr>
          <p:cNvPr id="3" name="Рисунок 2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8496944" cy="49685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29026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Канада является крупных производителем и потребителем </a:t>
            </a:r>
            <a:r>
              <a:rPr lang="ru-RU" b="1" i="1" dirty="0" err="1"/>
              <a:t>сыра.В</a:t>
            </a:r>
            <a:r>
              <a:rPr lang="ru-RU" b="1" i="1" dirty="0"/>
              <a:t> последнее время производится </a:t>
            </a:r>
            <a:r>
              <a:rPr lang="ru-RU" b="1" i="1"/>
              <a:t>350 </a:t>
            </a:r>
            <a:r>
              <a:rPr lang="ru-RU" b="1" i="1" smtClean="0"/>
              <a:t>тонн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2447629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372802"/>
            <a:ext cx="6336704" cy="448519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151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Название страны произошло от слова «kanata» - деревня</vt:lpstr>
      <vt:lpstr>людям с зависимостью от социальных сетей, предоставляется путевка на неделю на Мальдивы, для того чтобы люди не проживали жизнь в виртуальном мире, а наслаждались настоящим. </vt:lpstr>
      <vt:lpstr>У кленового листа на флаге Канады 11 зубчиков</vt:lpstr>
      <vt:lpstr>Баскетбол был придуман в Канаде </vt:lpstr>
      <vt:lpstr>В 1967 в городе St Paul (провинция Альберта) была построена первая в мире площадка для приземления НЛО</vt:lpstr>
      <vt:lpstr>Канада имеет самое большое количество озер, чем все страны мира, вместе взятые. </vt:lpstr>
      <vt:lpstr>Хоккей является национальной игрой Канады</vt:lpstr>
      <vt:lpstr>Канада является крупных производителем и потребителем сыра.В последнее время производится 350 тонн  </vt:lpstr>
      <vt:lpstr>Наименьшая тюрьма находится именно в Канаде.(270кв.м)</vt:lpstr>
      <vt:lpstr>Канадские врачи считают ,что пиво является тоже лекарством </vt:lpstr>
      <vt:lpstr>Самым высоким пиком является Маунт Логан(5959м)</vt:lpstr>
      <vt:lpstr>9% канадцев верят, что они видели НЛО </vt:lpstr>
      <vt:lpstr>Брать фильмы в прокате у канадцев является главным преступлением. 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виолетта васильева</dc:creator>
  <cp:lastModifiedBy>виолетта васильева</cp:lastModifiedBy>
  <cp:revision>10</cp:revision>
  <dcterms:created xsi:type="dcterms:W3CDTF">2015-03-12T13:28:43Z</dcterms:created>
  <dcterms:modified xsi:type="dcterms:W3CDTF">2015-03-13T15:15:26Z</dcterms:modified>
</cp:coreProperties>
</file>