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9" r:id="rId5"/>
    <p:sldId id="257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конкурсы\P_20190528_0959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476672"/>
            <a:ext cx="8496944" cy="455647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5445224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Автор :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Негодяева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Татьяна Михайловна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МДОУ детский сад №28 «Ласточка»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800" b="1" u="sng" dirty="0" smtClean="0">
                <a:latin typeface="Times New Roman" pitchFamily="18" charset="0"/>
                <a:cs typeface="Times New Roman" pitchFamily="18" charset="0"/>
              </a:rPr>
              <a:t>Целью патриотического воспитания в ДОУ </a:t>
            </a: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является воспитание любви </a:t>
            </a: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к Отечеству, ответственного отношения к окружающей природе и людям, становления устойчивой связи поколений. 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, цель которого- ознакомление ребенка 3-4 лет с основными событиями Великой </a:t>
            </a:r>
            <a:r>
              <a:rPr lang="ru-RU" sz="3800" b="1" smtClean="0">
                <a:latin typeface="Times New Roman" pitchFamily="18" charset="0"/>
                <a:cs typeface="Times New Roman" pitchFamily="18" charset="0"/>
              </a:rPr>
              <a:t>Отечественной войны,</a:t>
            </a:r>
            <a:endParaRPr lang="ru-RU" sz="3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     включены 5 развивающих элементов: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1. Ордена и медали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На откидных листочках представлена информация о самых известных наградах, присуждаемых во время Отечественной войны.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2. Кармашек «Военные символы»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Содержит карточки с краткими характеристиками военной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символикиСССР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фашистской Германии.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3. Кармашек «Факты о войне»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Содержит краткую информацию для сравнения СССР и Германии: о лидерах стран, о союзниках, о целях войны и о потерях двух стран в годы войны.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4.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Книжка-панорамка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«Военные памятники»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Представлены самые знаменитые памятники и краткая информация о них.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5. Мини-книжка «День Победы»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В книжке дана информация по таким разделам как «Праздник Победы», «Парад Победы», «Знамя Победы», «Салют Победы», акциях «Бессмертный полк» и «Георгиевская ленточка» ,проходящих в коломенском г.о.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конкурсы\P_20190528_0958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88640"/>
            <a:ext cx="9144000" cy="6309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G:\конкурсы\P_20190528_0957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7704856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онкурсы\P_20190528_0951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548680"/>
            <a:ext cx="4419982" cy="2486240"/>
          </a:xfrm>
          <a:prstGeom prst="rect">
            <a:avLst/>
          </a:prstGeom>
          <a:noFill/>
        </p:spPr>
      </p:pic>
      <p:pic>
        <p:nvPicPr>
          <p:cNvPr id="3075" name="Picture 3" descr="G:\конкурсы\P_20190528_0951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2132856"/>
            <a:ext cx="4480498" cy="2520280"/>
          </a:xfrm>
          <a:prstGeom prst="rect">
            <a:avLst/>
          </a:prstGeom>
          <a:noFill/>
        </p:spPr>
      </p:pic>
      <p:pic>
        <p:nvPicPr>
          <p:cNvPr id="3076" name="Picture 4" descr="G:\конкурсы\P_20190528_09510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4077072"/>
            <a:ext cx="4600511" cy="2587787"/>
          </a:xfrm>
          <a:prstGeom prst="rect">
            <a:avLst/>
          </a:prstGeom>
          <a:noFill/>
        </p:spPr>
      </p:pic>
      <p:pic>
        <p:nvPicPr>
          <p:cNvPr id="3082" name="Picture 10" descr="https://2.bp.blogspot.com/-TB9jPHsR5w8/WrOLqJPdJ2I/AAAAAAAANqw/sHRhCz-F2I05nAP1B4H26gZPE9NAHZciACLcBGAs/s1600/9%2B%25D0%25BC%25D0%25B0%25D1%258F%2Bpng%2B%25282%2529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56176" y="404664"/>
            <a:ext cx="1384311" cy="1248674"/>
          </a:xfrm>
          <a:prstGeom prst="rect">
            <a:avLst/>
          </a:prstGeom>
          <a:noFill/>
        </p:spPr>
      </p:pic>
      <p:pic>
        <p:nvPicPr>
          <p:cNvPr id="3084" name="Picture 12" descr="https://avatars.mds.yandex.net/get-pdb/1608858/cfb064f4-5096-41ee-b9bf-6523d3a9a048/s1200?webp=false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04048" y="4653136"/>
            <a:ext cx="3761656" cy="2025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rgbClr val="FAC08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43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new</dc:creator>
  <cp:lastModifiedBy>Admin</cp:lastModifiedBy>
  <cp:revision>12</cp:revision>
  <dcterms:created xsi:type="dcterms:W3CDTF">2019-05-27T19:18:22Z</dcterms:created>
  <dcterms:modified xsi:type="dcterms:W3CDTF">2020-08-02T12:10:37Z</dcterms:modified>
</cp:coreProperties>
</file>