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w\Documents\негодяев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416491" cy="331236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27" name="Picture 3" descr="C:\Users\new\Documents\негодяева 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84984"/>
            <a:ext cx="4176464" cy="313234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076056" y="1124744"/>
            <a:ext cx="406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Мастер-класс по изготовлению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Рождественских игрушек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ew\Documents\нег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052736"/>
            <a:ext cx="3003798" cy="4392488"/>
          </a:xfrm>
          <a:prstGeom prst="rect">
            <a:avLst/>
          </a:prstGeom>
          <a:noFill/>
        </p:spPr>
      </p:pic>
      <p:pic>
        <p:nvPicPr>
          <p:cNvPr id="2051" name="Picture 3" descr="C:\Users\new\Documents\нег 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2592288" cy="4176464"/>
          </a:xfrm>
          <a:prstGeom prst="rect">
            <a:avLst/>
          </a:prstGeom>
          <a:noFill/>
        </p:spPr>
      </p:pic>
      <p:pic>
        <p:nvPicPr>
          <p:cNvPr id="2052" name="Picture 4" descr="C:\Users\new\Documents\нег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692696"/>
            <a:ext cx="2952328" cy="42758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5576" y="5445224"/>
            <a:ext cx="70968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Взаимодействие с семьями воспитанников по организации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развивающей среды на прогулочном участке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16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new</dc:creator>
  <cp:lastModifiedBy>new</cp:lastModifiedBy>
  <cp:revision>6</cp:revision>
  <dcterms:created xsi:type="dcterms:W3CDTF">2019-03-26T16:32:08Z</dcterms:created>
  <dcterms:modified xsi:type="dcterms:W3CDTF">2019-03-26T16:53:43Z</dcterms:modified>
</cp:coreProperties>
</file>