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780928"/>
            <a:ext cx="8326434" cy="64807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НОД по </a:t>
            </a:r>
            <a:r>
              <a:rPr lang="ru-RU" sz="4900" cap="none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духовно-нравственному воспитанию: </a:t>
            </a:r>
            <a:br>
              <a:rPr lang="ru-RU" sz="4900" cap="none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cap="none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по музеям Белгородской области»</a:t>
            </a:r>
            <a:endParaRPr lang="ru-RU" sz="5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581128"/>
            <a:ext cx="2808312" cy="14401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1100" dirty="0" err="1" smtClean="0">
                <a:latin typeface="Times New Roman" pitchFamily="18" charset="0"/>
                <a:cs typeface="Times New Roman" pitchFamily="18" charset="0"/>
              </a:rPr>
              <a:t>Тутова</a:t>
            </a: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 Т.Ф.</a:t>
            </a:r>
            <a:r>
              <a:rPr lang="ru-RU" sz="11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100" dirty="0">
                <a:latin typeface="Times New Roman" pitchFamily="18" charset="0"/>
                <a:cs typeface="Times New Roman" pitchFamily="18" charset="0"/>
              </a:rPr>
            </a:br>
            <a:endParaRPr lang="ru-RU" sz="1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514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atin typeface="+mn-lt"/>
              </a:rPr>
              <a:t>Мемориальный комплекс "В честь героев Курской битвы"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Мемориальный комплекс "В честь героев Курской битвы" создан на участке 5,25 га и включает в себя: стелу, зал боевой славы, братскую могилу, Вечный огонь, памятник танкистам, огневую позицию артиллеристов, противотанковую пушку полного кавалера ордена Славы старшего сержанта А.Д. Азарова, защищавшего эту высоту, Аллею Героев, часовню Георгия Победоносца </a:t>
            </a:r>
          </a:p>
        </p:txBody>
      </p:sp>
    </p:spTree>
    <p:extLst>
      <p:ext uri="{BB962C8B-B14F-4D97-AF65-F5344CB8AC3E}">
        <p14:creationId xmlns:p14="http://schemas.microsoft.com/office/powerpoint/2010/main" val="4278603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 smtClean="0">
                <a:latin typeface="+mn-lt"/>
              </a:rPr>
              <a:t>ГУК «БЕЛГОРОДСКИЙ ГОСУДАРСТВЕННЫЙ ИСТОРИКО-ХУДОЖЕСТВЕННЫЙ МУЗЕЙ-ДИОРАМА «КУРСКАЯ БИТВА. БЕЛГОРОДСКОЕ НАПРАВЛЕНИЕ»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85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+mn-lt"/>
              </a:rPr>
              <a:t>9 мая 1985 г. был открыт Зал боевой славы, где разместились полотно и диорама, посвященные крупнейшему танковому сражению Второй мировой войны. </a:t>
            </a:r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1658936"/>
            <a:ext cx="8208912" cy="5010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767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Здание выполнено в виде дуги, расположенной на достаточно высоком стилобате и напоминает белый парус. 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Впереди и сзади основного здания расположены смотровые площадки с боевой техникой периода Великой Отечественной войны 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94887" y="3789335"/>
            <a:ext cx="4340890" cy="280801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м.jpg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2492896"/>
            <a:ext cx="3723088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343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Уникальное художественное полотно площадью 1005 </a:t>
            </a:r>
            <a:r>
              <a:rPr lang="ru-RU" sz="2400" dirty="0" err="1">
                <a:latin typeface="+mn-lt"/>
              </a:rPr>
              <a:t>кв.м</a:t>
            </a:r>
            <a:r>
              <a:rPr lang="ru-RU" sz="2400" dirty="0">
                <a:latin typeface="+mn-lt"/>
              </a:rPr>
              <a:t> (67х15м) и предметный план площадью 500 </a:t>
            </a:r>
            <a:r>
              <a:rPr lang="ru-RU" sz="2400" dirty="0" err="1">
                <a:latin typeface="+mn-lt"/>
              </a:rPr>
              <a:t>кв.м</a:t>
            </a:r>
            <a:r>
              <a:rPr lang="ru-RU" sz="2400" dirty="0">
                <a:latin typeface="+mn-lt"/>
              </a:rPr>
              <a:t> воспроизводят основные боевые эпизоды событий </a:t>
            </a:r>
            <a:r>
              <a:rPr lang="ru-RU" sz="2400" dirty="0" err="1">
                <a:latin typeface="+mn-lt"/>
              </a:rPr>
              <a:t>Прохоровского</a:t>
            </a:r>
            <a:r>
              <a:rPr lang="ru-RU" sz="2400" dirty="0">
                <a:latin typeface="+mn-lt"/>
              </a:rPr>
              <a:t> танкового сражения.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3528" y="1484784"/>
            <a:ext cx="8424936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662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9256" cy="100811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+mn-lt"/>
              </a:rPr>
              <a:t>В музее открыта постоянно действующая экспозиция " На земле опаленной". 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Предметы, фотографии, документы рассказывают о событиях Курской битвы и ее участниках. </a:t>
            </a:r>
            <a:br>
              <a:rPr lang="ru-RU" sz="2000" dirty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1368530"/>
            <a:ext cx="8229600" cy="5445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7829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0928"/>
          </a:xfrm>
        </p:spPr>
        <p:txBody>
          <a:bodyPr>
            <a:normAutofit fontScale="85000" lnSpcReduction="20000"/>
          </a:bodyPr>
          <a:lstStyle/>
          <a:p>
            <a:pPr marL="137160" indent="0" algn="ctr">
              <a:buNone/>
            </a:pPr>
            <a:endParaRPr lang="ru-RU" b="1" dirty="0" smtClean="0"/>
          </a:p>
          <a:p>
            <a:pPr marL="137160" indent="0" algn="ctr">
              <a:buNone/>
            </a:pPr>
            <a:endParaRPr lang="ru-RU" b="1" dirty="0" smtClean="0"/>
          </a:p>
          <a:p>
            <a:pPr marL="137160" indent="0" algn="ctr">
              <a:buNone/>
            </a:pPr>
            <a:r>
              <a:rPr lang="ru-RU" sz="4200" b="1" dirty="0" smtClean="0"/>
              <a:t>ГОСУДАРСТВЕННЫЙ ВОЕННО-ИСТОРИЧЕСКИЙ МУЗЕЙ-ЗАПОВЕДНИК </a:t>
            </a:r>
          </a:p>
          <a:p>
            <a:pPr marL="137160" indent="0" algn="ctr">
              <a:buNone/>
            </a:pPr>
            <a:r>
              <a:rPr lang="ru-RU" sz="4200" b="1" dirty="0" smtClean="0"/>
              <a:t>"ПРОХОРОВСКОЕ ПОЛЕ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2644898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Музей - заповедник "</a:t>
            </a:r>
            <a:r>
              <a:rPr lang="ru-RU" sz="2400" dirty="0" err="1">
                <a:latin typeface="+mn-lt"/>
              </a:rPr>
              <a:t>Прохоровское</a:t>
            </a:r>
            <a:r>
              <a:rPr lang="ru-RU" sz="2400" dirty="0">
                <a:latin typeface="+mn-lt"/>
              </a:rPr>
              <a:t> поле" создан в память об одном из крупнейших сражений Великой Отечественной войны - </a:t>
            </a:r>
            <a:r>
              <a:rPr lang="ru-RU" sz="2400" dirty="0" err="1">
                <a:latin typeface="+mn-lt"/>
              </a:rPr>
              <a:t>Прохоровском</a:t>
            </a:r>
            <a:r>
              <a:rPr lang="ru-RU" sz="2400" dirty="0">
                <a:latin typeface="+mn-lt"/>
              </a:rPr>
              <a:t> сражении.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411760" y="1268760"/>
            <a:ext cx="4680520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4692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К 50-летию Великой Победы были воздвигнуты Памятник Победы - Звонница и Храм святых апостолов Петра и Павла, которые считаются символами третьего ратного поля России.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79712" y="1556792"/>
            <a:ext cx="4824536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9974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Особо чтимые места: Захоронения советских воинов периода Великой Отечественной войны - братские могилы. Самые крупные из них расположены в селе Прелестное и хуторе Сторожевое.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1484784"/>
            <a:ext cx="8208912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410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Карта Белгородской области</a:t>
            </a:r>
            <a:endParaRPr lang="ru-RU" sz="40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3528" y="1196752"/>
            <a:ext cx="8496944" cy="5661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9174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В музее истории </a:t>
            </a:r>
            <a:r>
              <a:rPr lang="ru-RU" sz="2400" dirty="0" err="1">
                <a:latin typeface="+mn-lt"/>
              </a:rPr>
              <a:t>Прохоровского</a:t>
            </a:r>
            <a:r>
              <a:rPr lang="ru-RU" sz="2400" dirty="0">
                <a:latin typeface="+mn-lt"/>
              </a:rPr>
              <a:t> сражения постоянно действуют выставки. Посвященные истории Курской битвы и сражения под Прохоровкой. 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3574" y="1412776"/>
            <a:ext cx="3950513" cy="5112568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1916832"/>
            <a:ext cx="4176464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9509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+mn-lt"/>
              </a:rPr>
              <a:t/>
            </a:r>
            <a:br>
              <a:rPr lang="ru-RU" sz="6000" dirty="0" smtClean="0">
                <a:latin typeface="+mn-lt"/>
              </a:rPr>
            </a:br>
            <a:r>
              <a:rPr lang="ru-RU" sz="6000" dirty="0">
                <a:latin typeface="+mn-lt"/>
              </a:rPr>
              <a:t/>
            </a:r>
            <a:br>
              <a:rPr lang="ru-RU" sz="6000" dirty="0">
                <a:latin typeface="+mn-lt"/>
              </a:rPr>
            </a:br>
            <a:r>
              <a:rPr lang="ru-RU" sz="6000" dirty="0" smtClean="0">
                <a:latin typeface="+mn-lt"/>
              </a:rPr>
              <a:t/>
            </a:r>
            <a:br>
              <a:rPr lang="ru-RU" sz="6000" dirty="0" smtClean="0">
                <a:latin typeface="+mn-lt"/>
              </a:rPr>
            </a:br>
            <a:r>
              <a:rPr lang="ru-RU" sz="6000" dirty="0">
                <a:latin typeface="+mn-lt"/>
              </a:rPr>
              <a:t/>
            </a:r>
            <a:br>
              <a:rPr lang="ru-RU" sz="6000" dirty="0">
                <a:latin typeface="+mn-lt"/>
              </a:rPr>
            </a:br>
            <a:r>
              <a:rPr lang="ru-RU" sz="6000" dirty="0" smtClean="0">
                <a:latin typeface="+mn-lt"/>
              </a:rPr>
              <a:t/>
            </a:r>
            <a:br>
              <a:rPr lang="ru-RU" sz="6000" dirty="0" smtClean="0">
                <a:latin typeface="+mn-lt"/>
              </a:rPr>
            </a:br>
            <a:r>
              <a:rPr lang="ru-RU" sz="6000" dirty="0">
                <a:latin typeface="+mn-lt"/>
              </a:rPr>
              <a:t/>
            </a:r>
            <a:br>
              <a:rPr lang="ru-RU" sz="6000" dirty="0">
                <a:latin typeface="+mn-lt"/>
              </a:rPr>
            </a:br>
            <a:r>
              <a:rPr lang="ru-RU" sz="6000" dirty="0" smtClean="0">
                <a:latin typeface="+mn-lt"/>
              </a:rPr>
              <a:t>Спасибо за внимание!</a:t>
            </a:r>
            <a:endParaRPr lang="ru-RU" sz="6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156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БЕЛГОРОДСКИЙ ГОСУДАРСТВЕННЫЙ ИСТОРИКО-КРАЕВЕДЧЕСКИЙ МУЗЕЙ</a:t>
            </a:r>
            <a:endParaRPr lang="ru-RU" sz="40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4437112"/>
            <a:ext cx="3528392" cy="1976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993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31224" cy="288032"/>
          </a:xfrm>
        </p:spPr>
        <p:txBody>
          <a:bodyPr>
            <a:noAutofit/>
          </a:bodyPr>
          <a:lstStyle/>
          <a:p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4000" dirty="0" smtClean="0">
                <a:latin typeface="+mn-lt"/>
              </a:rPr>
              <a:t>Половецкое каменное изваяние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скульптура 10-11веков</a:t>
            </a: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pic>
        <p:nvPicPr>
          <p:cNvPr id="5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412776"/>
            <a:ext cx="3384376" cy="48965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5823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1582341"/>
            <a:ext cx="473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928306"/>
            <a:ext cx="31774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Изваяние изображено в полный рост сидящим на камне, руки сложены впереди. Устанавливалось на могилах знатных воинов. Найдено на территории </a:t>
            </a:r>
            <a:r>
              <a:rPr lang="ru-RU" sz="2400" dirty="0" err="1"/>
              <a:t>Корочанского</a:t>
            </a:r>
            <a:r>
              <a:rPr lang="ru-RU" sz="2400" dirty="0"/>
              <a:t> района Белгородской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99336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+mn-lt"/>
              </a:rPr>
              <a:t>Костюм повседневный женский</a:t>
            </a:r>
            <a:r>
              <a:rPr lang="ru-RU" sz="2000" b="0" dirty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000" b="0" dirty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556792"/>
            <a:ext cx="5493296" cy="4309939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Костюм женский с. Алексеевка </a:t>
            </a:r>
            <a:r>
              <a:rPr lang="ru-RU" dirty="0" err="1" smtClean="0"/>
              <a:t>Бирючанского</a:t>
            </a:r>
            <a:r>
              <a:rPr lang="ru-RU" dirty="0" smtClean="0"/>
              <a:t> уезда Воронежской губернии. Состоит из рубахи из белого домотканого полотна, украшенной черной вышивкой в технике "набор"; поневы из волосени в клетку из черной прошвы, по низу украшено цветным геометрическим орнаментом; фартука из белого домотканого полотна, орнаментированного в той же композиции, что и рубаха; пояса домотканого из цветных шерстяных нитей 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438" y="1484784"/>
            <a:ext cx="2765101" cy="4802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2308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7" y="335406"/>
            <a:ext cx="4420348" cy="2949578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м.jpg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3743499"/>
            <a:ext cx="3988786" cy="2664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5940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051934"/>
            <a:ext cx="3993487" cy="2660295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м.jpg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8475" y="3356992"/>
            <a:ext cx="3847981" cy="32805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1964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7787208" cy="1008112"/>
          </a:xfrm>
        </p:spPr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Постоянная экспозиция музея представляет деятельность литераторов, проживавших на территории нынешней Белгородской области, и уроженцев края с XVIII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века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23728" y="3501009"/>
            <a:ext cx="5314446" cy="3356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3820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+mn-lt"/>
              </a:rPr>
              <a:t>Мемориал "В честь героев Курской битвы" - филиал Белгородского государственного историко-краеведческого музея</a:t>
            </a:r>
            <a:endParaRPr lang="ru-RU" sz="3200" dirty="0">
              <a:latin typeface="+mn-lt"/>
            </a:endParaRPr>
          </a:p>
        </p:txBody>
      </p:sp>
      <p:pic>
        <p:nvPicPr>
          <p:cNvPr id="4" name="Picture 2" descr="C:\Documents and Settings\Admin\Рабочий стол\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55576" y="2016125"/>
            <a:ext cx="7560839" cy="49412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5265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154</TotalTime>
  <Words>380</Words>
  <Application>Microsoft Office PowerPoint</Application>
  <PresentationFormat>Экран (4:3)</PresentationFormat>
  <Paragraphs>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                                      НОД по духовно-нравственному воспитанию:  «Путешествие по музеям Белгородской области»</vt:lpstr>
      <vt:lpstr>Карта Белгородской области</vt:lpstr>
      <vt:lpstr>       БЕЛГОРОДСКИЙ ГОСУДАРСТВЕННЫЙ ИСТОРИКО-КРАЕВЕДЧЕСКИЙ МУЗЕЙ</vt:lpstr>
      <vt:lpstr>. Половецкое каменное изваяние скульптура 10-11веков </vt:lpstr>
      <vt:lpstr>Костюм повседневный женский </vt:lpstr>
      <vt:lpstr>Презентация PowerPoint</vt:lpstr>
      <vt:lpstr>Презентация PowerPoint</vt:lpstr>
      <vt:lpstr>Постоянная экспозиция музея представляет деятельность литераторов, проживавших на территории нынешней Белгородской области, и уроженцев края с XVIII века  </vt:lpstr>
      <vt:lpstr>Мемориал "В честь героев Курской битвы" - филиал Белгородского государственного историко-краеведческого музея</vt:lpstr>
      <vt:lpstr>Мемориальный комплекс "В честь героев Курской битвы"</vt:lpstr>
      <vt:lpstr>         ГУК «БЕЛГОРОДСКИЙ ГОСУДАРСТВЕННЫЙ ИСТОРИКО-ХУДОЖЕСТВЕННЫЙ МУЗЕЙ-ДИОРАМА «КУРСКАЯ БИТВА. БЕЛГОРОДСКОЕ НАПРАВЛЕНИЕ»</vt:lpstr>
      <vt:lpstr>9 мая 1985 г. был открыт Зал боевой славы, где разместились полотно и диорама, посвященные крупнейшему танковому сражению Второй мировой войны.  </vt:lpstr>
      <vt:lpstr>Здание выполнено в виде дуги, расположенной на достаточно высоком стилобате и напоминает белый парус.  Впереди и сзади основного здания расположены смотровые площадки с боевой техникой периода Великой Отечественной войны  </vt:lpstr>
      <vt:lpstr>Уникальное художественное полотно площадью 1005 кв.м (67х15м) и предметный план площадью 500 кв.м воспроизводят основные боевые эпизоды событий Прохоровского танкового сражения.  </vt:lpstr>
      <vt:lpstr>В музее открыта постоянно действующая экспозиция " На земле опаленной".  Предметы, фотографии, документы рассказывают о событиях Курской битвы и ее участниках.  </vt:lpstr>
      <vt:lpstr>Презентация PowerPoint</vt:lpstr>
      <vt:lpstr>Музей - заповедник "Прохоровское поле" создан в память об одном из крупнейших сражений Великой Отечественной войны - Прохоровском сражении.  </vt:lpstr>
      <vt:lpstr>К 50-летию Великой Победы были воздвигнуты Памятник Победы - Звонница и Храм святых апостолов Петра и Павла, которые считаются символами третьего ратного поля России.  </vt:lpstr>
      <vt:lpstr>Особо чтимые места: Захоронения советских воинов периода Великой Отечественной войны - братские могилы. Самые крупные из них расположены в селе Прелестное и хуторе Сторожевое.  </vt:lpstr>
      <vt:lpstr>В музее истории Прохоровского сражения постоянно действуют выставки. Посвященные истории Курской битвы и сражения под Прохоровкой.  </vt:lpstr>
      <vt:lpstr>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</dc:creator>
  <cp:lastModifiedBy>x</cp:lastModifiedBy>
  <cp:revision>20</cp:revision>
  <dcterms:created xsi:type="dcterms:W3CDTF">2020-08-02T13:16:37Z</dcterms:created>
  <dcterms:modified xsi:type="dcterms:W3CDTF">2020-08-02T17:20:44Z</dcterms:modified>
</cp:coreProperties>
</file>