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60" r:id="rId4"/>
    <p:sldId id="263" r:id="rId5"/>
    <p:sldId id="268" r:id="rId6"/>
    <p:sldId id="272" r:id="rId7"/>
    <p:sldId id="271" r:id="rId8"/>
    <p:sldId id="270" r:id="rId9"/>
    <p:sldId id="269" r:id="rId10"/>
    <p:sldId id="273" r:id="rId11"/>
    <p:sldId id="276" r:id="rId12"/>
    <p:sldId id="277" r:id="rId13"/>
    <p:sldId id="275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7" d="100"/>
          <a:sy n="77" d="100"/>
        </p:scale>
        <p:origin x="-30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CE4A9E-F58F-4628-8CBF-0ECABCFF9CAE}" type="datetimeFigureOut">
              <a:rPr lang="ru-RU" smtClean="0"/>
              <a:pPr/>
              <a:t>02.08.2020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E1328-21AA-4FB6-A8B2-6DA56BC7F1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1689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-26627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539552" y="548680"/>
            <a:ext cx="7772400" cy="147002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solidFill>
                <a:srgbClr val="C00000"/>
              </a:solidFill>
              <a:latin typeface="Revue Cyrillic" panose="00000500000000000000" pitchFamily="2" charset="0"/>
              <a:ea typeface="Segoe UI Symbol" panose="020B0502040204020203" pitchFamily="34" charset="0"/>
              <a:cs typeface="Revue Cyrillic" panose="00000500000000000000" pitchFamily="2" charset="0"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179512" y="4725144"/>
            <a:ext cx="8568952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000" dirty="0"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8673" y="14993"/>
            <a:ext cx="717888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Муниципальное  дошкольное образовательное учреждение </a:t>
            </a:r>
          </a:p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етский сад </a:t>
            </a:r>
            <a:r>
              <a:rPr lang="ru-RU" sz="2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общеразвивающего</a:t>
            </a: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вида№28«Ласточка»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418540"/>
            <a:ext cx="465691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резентация на тему: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«Народные игры»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54734" y="3771037"/>
            <a:ext cx="393094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Подготовила: </a:t>
            </a: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воспитатель </a:t>
            </a:r>
            <a:r>
              <a:rPr lang="ru-RU" sz="2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Негодяева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Т.М.</a:t>
            </a:r>
            <a:endParaRPr lang="ru-RU" sz="2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2018 г.</a:t>
            </a: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4275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548680"/>
            <a:ext cx="7920880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Игра: «Хоровод</a:t>
            </a:r>
            <a:r>
              <a:rPr lang="ru-RU" sz="16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</a:p>
          <a:p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 учить детей водить хоровод; упражнять в приседании.</a:t>
            </a:r>
          </a:p>
          <a:p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Дети 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воспитателем проговаривают слова. Взявшись за руки, ходят по кругу.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Вокруг 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розовых кустов, среди травок и цветов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Кружим, кружим хоровод, ох, весёлый мы народ!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 того мы закружились, что на землю повалились.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Бух!</a:t>
            </a:r>
          </a:p>
          <a:p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 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произнесении последней фразы выполняют приседания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16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Игра: «Пузырь</a:t>
            </a:r>
            <a:r>
              <a:rPr lang="ru-RU" sz="16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</a:p>
          <a:p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Эта игра очень веселая и динамичная. Дети играют в нее с удовольствием. Ребята берутся за руки, образуют круг. Перед началом игры хоровод сходится как можно ближе к центру. Пузырь сдут. Далее «надувают» пузырь, т.е. расходятся в стороны, стараясь сделать хоровод максимально большим. Хоровод-пузырь «надувается»  до тех пор, пока кто-то из участников хоровода не выдержав напряжения, не отпустит руки. Значит, пузырь  «лопнул». Игра сопровождается следующим текстом: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Надувайся, пузырь,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Надувайся велик!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Раздувайся, держись,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 не рвись!</a:t>
            </a:r>
          </a:p>
          <a:p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7172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47564" y="476672"/>
            <a:ext cx="7848871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Игра: «Солнышко </a:t>
            </a:r>
            <a:r>
              <a:rPr lang="ru-RU" sz="16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дождик»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 учить детей ходить и бегать врассыпную, не наталкиваясь друг на друга, приучать их действовать по сигналу воспитателя.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Ход 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игры:  Дети сидят на стульчиках.  Воспитатель говорит: «На небе солнышко! Можно идти гулять». Дети бегают по площадке. На сигнал: «Дождик! Скорей домой!» - бегут к воспитателю под зонтик и присаживаются на корточки. Воспитатель снова говорит: «Солнышко! Идите гулять», и игра повторяется.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Светит солнышко сильнее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Светит в нашу комнату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Мы захлопали в ладоши,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Очень рады солнышку!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(дети прыгают, танцуют, хлопают в ладошки)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Дождик, дождик все быстрей!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 под зонтик поскорей! (Бегут под зонтик)</a:t>
            </a:r>
          </a:p>
          <a:p>
            <a:pPr algn="ctr"/>
            <a:r>
              <a:rPr lang="ru-RU" sz="16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</a:t>
            </a:r>
            <a:r>
              <a:rPr lang="ru-RU" sz="16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 «Ручеек»</a:t>
            </a:r>
          </a:p>
          <a:p>
            <a:pPr algn="just"/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Выбирается 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водящий, остальные делятся на пары, и сцепляют руки. Пары встают дуг за другом, поднимая руки вверх. Водящий входит в образованный коридор и двигается в перед. Он берет понравившегося ему человека за руку. Новая пара вместе идет в конец «ручейка» и встает там, подняв руки вверх.</a:t>
            </a:r>
          </a:p>
          <a:p>
            <a:pPr algn="just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Освободившийся игрок – новый водящий.</a:t>
            </a:r>
          </a:p>
          <a:p>
            <a:pPr algn="ctr"/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5144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3568" y="476672"/>
            <a:ext cx="7920880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Игра: «Дубок</a:t>
            </a:r>
            <a:r>
              <a:rPr lang="ru-RU" sz="16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Дети, встав в хоровод, поют (или ритмично приговаривают) о дубке и, не разрывая рук, показывают движения: У нас рос дубок вот таков, вот таков!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(Хоровод двигается по кругу. С последним словом хоровод останавливается)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Корень да его — вот так глубок, вот этак глубок!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(Дети нагибаются, стараясь достать руками до пола)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Ветки да его — вот так высоки, вот этак высоки!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(руки поднимают вверх и покачивают ими)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Листья да его — вот так широки, вот этак широки!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(хоровод расходится, расширяется)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Вместо дубка можно взять любое другое дерево – сосну, клен и т.д.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этот хоровод можно играть и с водящим. Одного из детей выбирают «дубком». Он встает в центр хоровода. Вместе со всеми ребятами он  показывает, какие у него листья, ветки и т.д. В конце «дубок» выбирает из хоровода нового водящих, а сами становятся в хоровод. При этом, он может «присвоить» новому водящим  имя другого дерева, например клена, рябины. И тогда петь будут именно про это дерево.</a:t>
            </a:r>
          </a:p>
        </p:txBody>
      </p:sp>
    </p:spTree>
    <p:extLst>
      <p:ext uri="{BB962C8B-B14F-4D97-AF65-F5344CB8AC3E}">
        <p14:creationId xmlns:p14="http://schemas.microsoft.com/office/powerpoint/2010/main" xmlns="" val="1997619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59" y="404664"/>
            <a:ext cx="7920881" cy="5509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Игра: «Мыши </a:t>
            </a:r>
            <a:r>
              <a:rPr lang="ru-RU" sz="16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водят хоровод»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Выбирают «кота». Остальные дети – мышки. «Кот» встает в середину хоровода и делает вид, что спит. Мышки водят хоровод  и говорят: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«Мышки водят хоровод,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на печке дремлет кот.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Тише, мыши, не шумите,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Кота Ваську не будите!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Вот проснется Васька-кот,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Разобьет весь хоровод!»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После этого «кот» охотиться на «мышек». Осаленная «мышка» становится новым «котом» и игра повторяется сначала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pPr algn="ctr"/>
            <a:endParaRPr lang="ru-RU" sz="1600" b="1" u="sng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16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Игра: «Летает </a:t>
            </a:r>
            <a:r>
              <a:rPr lang="ru-RU" sz="16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не летает»</a:t>
            </a:r>
          </a:p>
          <a:p>
            <a:pPr algn="just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Цель: Развивать внимание, фантазию</a:t>
            </a:r>
          </a:p>
          <a:p>
            <a:pPr algn="just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Ход игры: Дети свободно передвигаются по комнате: бегом, вприпрыжку, кружась. Ведущий называет любые слова (рыба, самолёт, дерево …). Если то, что названо, может летать, дети имитируют полёт; если то, что названо, может плавать – имитируют плавание; если не плавает, не летает – то дети останавливаются. Самый внимательный тот, кто ни разу не ошибся.</a:t>
            </a:r>
          </a:p>
          <a:p>
            <a:pPr algn="just"/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3070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528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35696" y="1663578"/>
            <a:ext cx="660263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внимание!!!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67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775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47327" y="548680"/>
            <a:ext cx="8064896" cy="48936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История народных игр</a:t>
            </a:r>
          </a:p>
          <a:p>
            <a:pPr algn="just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</a:p>
          <a:p>
            <a:pPr algn="just"/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культуру каждого народа входят созданные им 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игры. На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протяжении веков 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эти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игры сопутствуют повседневной жизни 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детей и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взрослых, вырабатывают жизненно важные 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качества: выносливость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силу, ловкость, быстроту, прививают 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честность, справедливость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достоинство.</a:t>
            </a:r>
          </a:p>
          <a:p>
            <a:pPr algn="just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Игры народов России имеют многотысячелетнюю  историю. Они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сохранились до наших дней со времен глубокой 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старины, передавались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 поколения в поколение, вбирая в себя 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лучшие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национальные традиции.</a:t>
            </a:r>
          </a:p>
          <a:p>
            <a:pPr algn="just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Помимо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сохранения народных традиций игры оказывают 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большое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влияние на воспитание характера, силы воли, 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интереса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 народному творчеству 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развивает физическую культуру.</a:t>
            </a:r>
          </a:p>
          <a:p>
            <a:pPr algn="ctr"/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0820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438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8527" y="404664"/>
            <a:ext cx="7929029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Народная игра - как средство 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формирования гармонически развитой личности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9200" y="1052736"/>
            <a:ext cx="7929029" cy="44627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Народная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– игра, реализующаяся на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принципах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добровольности, спонтанности при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особых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условиях договоренности, популярная и широко распространенная в данный исторический момент развития общества и отражающего его особенности. </a:t>
            </a:r>
            <a:endParaRPr lang="ru-RU" sz="2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/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Народная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игра, являясь феноменом народной культуры, может служить одним из средств приобщения детей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народным традициям, что, в свою очередь, представляет важнейший аспект воспитания духовности, формирования системы общечеловеческих ценностей; в современной ситуации общественного развития обращение к народным истокам, к прошлому является весьма своевременным.</a:t>
            </a:r>
            <a:endParaRPr lang="ru-RU" sz="2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3080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476673"/>
            <a:ext cx="7920880" cy="48320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Народная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способствует у детей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дошкольного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возраста выработке нужных моральных качеств всегда в соединении с качествами, относящимися к физической, умственной, трудовой и другими сторонами культуры. Самые разнообразные игры могут быть использованы для формирования культуры общения у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детей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дошкольного возраста. Таким образом, включая народную игру в учебно-воспитательный процесс, воспитатель ненавязчиво, целенаправленно вводит детей в мир народной культуры, обучая детей культуре общения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pPr algn="just"/>
            <a:r>
              <a:rPr lang="ru-RU" sz="2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Через игру воспитывается чувство ответственности перед коллективом, умение действовать в команде. Вместе с тем, спонтанность игры, отсутствие дидактических задач делает эти игры привлекательными «свежими» для детей. </a:t>
            </a:r>
            <a:endParaRPr lang="ru-RU" sz="2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1229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476672"/>
            <a:ext cx="7920880" cy="517064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По-видимому, такое широкое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применение народных игр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обеспечивает их сохранность и передачу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поколения в поколение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pPr algn="just"/>
            <a:r>
              <a:rPr lang="ru-RU" sz="2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 народных играх много юмора, шуток, соревновательного задора; движения точны и образны, часто сопровождаются неожиданными веселыми моментами, заманчивыми и любимыми детьми считалками, жеребьевками, </a:t>
            </a:r>
            <a:r>
              <a:rPr lang="ru-RU" sz="22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потешками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Они сохраняют свою художественную прелесть, эстетическое значение и составляют ценнейший, неоспоримый игровой фольклор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pPr algn="just"/>
            <a:r>
              <a:rPr lang="ru-RU" sz="2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Народные игры в комплексе с другими воспитательными средствами представляют собой основу начального этапа формирования гармонически развитой личности, сочетающей в себе духовное богатство, моральную чистоту и физическое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совершенство.</a:t>
            </a:r>
            <a:endParaRPr lang="ru-RU" sz="2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4229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1560" y="476673"/>
            <a:ext cx="7992888" cy="49090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7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Цели и задачи использования народных игр в ДОУ</a:t>
            </a:r>
          </a:p>
          <a:p>
            <a:pPr algn="ctr"/>
            <a:endParaRPr lang="ru-RU" sz="2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ЦЕЛЬ:</a:t>
            </a:r>
          </a:p>
          <a:p>
            <a:pPr algn="just"/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приобщение детей к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культуре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народов России.</a:t>
            </a:r>
          </a:p>
          <a:p>
            <a:pPr algn="ctr"/>
            <a:endParaRPr lang="ru-RU" sz="2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</a:p>
          <a:p>
            <a:pPr algn="just"/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познакомить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народными праздниками, входящими в русский народный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календарь,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историей их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возникновения, воспитывать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желание перенимать и хранить народные традиции.</a:t>
            </a:r>
          </a:p>
          <a:p>
            <a:pPr algn="just"/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развивать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координацию движений, мышечный тонус, артистические умения.</a:t>
            </a:r>
          </a:p>
          <a:p>
            <a:pPr algn="just"/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способствовать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развитию инициативы, организаторских и творческих способностей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2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4046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332656"/>
            <a:ext cx="7920880" cy="59965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Классификация народных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</a:t>
            </a:r>
          </a:p>
          <a:p>
            <a:pPr algn="ctr">
              <a:lnSpc>
                <a:spcPts val="2640"/>
              </a:lnSpc>
            </a:pPr>
            <a:endParaRPr lang="ru-RU" sz="2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/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Применение народных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 в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образовательном процессе дошкольников 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требует их специального отбора для решения разных педагогических задач. Для этого создаются рабочие группировки игр, сходных по определенным признакам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</a:p>
          <a:p>
            <a:pPr algn="just"/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по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видовому отражению национальной культуры (отражается отношение к окружающей природе, быт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народов России, вечная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борьба добра против зла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);</a:t>
            </a:r>
            <a:endParaRPr lang="ru-RU" sz="2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/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по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интенсивности используемых в игре движений (игры бывают малой, средней и высокой интенсивности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);</a:t>
            </a:r>
            <a:endParaRPr lang="ru-RU" sz="2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/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по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типу двигательного действия, преимущественно входящего в игры (с бегом, с прыжками в высоту, в длину с места и с разбега, с метанием в подвижную и неподвижную цель, с бросками и ловлей мяча и т.д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.)</a:t>
            </a:r>
            <a:endParaRPr lang="ru-RU" sz="2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/>
            <a:endParaRPr lang="ru-RU" sz="2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/>
            <a:endParaRPr lang="ru-RU" sz="2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6434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476672"/>
            <a:ext cx="7992888" cy="60324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Картотека народных игр </a:t>
            </a:r>
          </a:p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для младших дошкольников (2-4 года)</a:t>
            </a:r>
          </a:p>
          <a:p>
            <a:pPr algn="ctr"/>
            <a:endParaRPr lang="ru-RU" sz="32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16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Игра: «</a:t>
            </a:r>
            <a:r>
              <a:rPr lang="ru-RU" sz="16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Салки» </a:t>
            </a:r>
          </a:p>
          <a:p>
            <a:pPr algn="just"/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Сюжет игры очень прост: выбирается один водящий, который должен догнать и осалить разбежавшихся по площадке игроков.</a:t>
            </a:r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/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16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</a:t>
            </a:r>
            <a:r>
              <a:rPr lang="ru-RU" sz="16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 «Угадай чей голосок»</a:t>
            </a:r>
          </a:p>
          <a:p>
            <a:pPr algn="just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Цель: Развитие слухового внимания</a:t>
            </a:r>
          </a:p>
          <a:p>
            <a:pPr algn="just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Один участник игры становится в круг и закрывает глаза. Дети идут по кругу, не держась за руки, и говорят:</a:t>
            </a:r>
          </a:p>
          <a:p>
            <a:pPr algn="just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Мы собрались в ровный круг,</a:t>
            </a:r>
          </a:p>
          <a:p>
            <a:pPr algn="just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Повернемся разом вдруг,</a:t>
            </a:r>
          </a:p>
          <a:p>
            <a:pPr algn="just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как скажем скок - скок - скок! -</a:t>
            </a:r>
          </a:p>
          <a:p>
            <a:pPr algn="just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Угадай чей голосок?</a:t>
            </a:r>
          </a:p>
          <a:p>
            <a:pPr algn="just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Слова "Скок - скок - скок!" произносит один ребенок по указанию воспитателя. Стоящий в центре должен узнать его. Тот, кого узнали, становится на место водящего.</a:t>
            </a:r>
          </a:p>
          <a:p>
            <a:pPr algn="just"/>
            <a:endParaRPr lang="ru-RU" sz="2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/>
            <a:endParaRPr lang="ru-RU" sz="2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/>
            <a:endParaRPr lang="ru-RU" sz="2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9989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30316" y="404664"/>
            <a:ext cx="8083367" cy="649408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Игра: «Мороз </a:t>
            </a:r>
            <a:r>
              <a:rPr lang="ru-RU" sz="16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Красный Нос</a:t>
            </a:r>
            <a:r>
              <a:rPr lang="ru-RU" sz="16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  <a:endParaRPr lang="ru-RU" sz="1600" b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Цель: развитие умения выполнять характерные движения; упражнять детей в беге.</a:t>
            </a:r>
          </a:p>
          <a:p>
            <a:pPr algn="just"/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Воспитатель 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стоит напротив детей на расстоянии 5 метров и произносит слова:</a:t>
            </a:r>
          </a:p>
          <a:p>
            <a:pPr algn="just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 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– Мороз Красный Нос. Бородою весь зарос.</a:t>
            </a:r>
          </a:p>
          <a:p>
            <a:pPr algn="just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 ищу в лесу зверей. Выходите поскорей!</a:t>
            </a:r>
          </a:p>
          <a:p>
            <a:pPr algn="just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Выходите, зайчики! Девочки и мальчики!</a:t>
            </a:r>
          </a:p>
          <a:p>
            <a:pPr algn="just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(Дети идут навстречу воспитателю.)</a:t>
            </a:r>
          </a:p>
          <a:p>
            <a:pPr algn="just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Заморожу! Заморожу!</a:t>
            </a:r>
          </a:p>
          <a:p>
            <a:pPr algn="just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Воспитатель 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пытается поймать ребят – «зайчат». Дети разбегаются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16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Игра: «Карусели</a:t>
            </a:r>
            <a:r>
              <a:rPr lang="ru-RU" sz="16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</a:p>
          <a:p>
            <a:pPr algn="just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 Учить детей говорить в быстром и медленном темпе, согласовывать движения </a:t>
            </a:r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/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 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словами стихотворения, реагировать на словесный сигнал. Развивать внимание и </a:t>
            </a:r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/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умение 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ориентироваться.</a:t>
            </a:r>
          </a:p>
          <a:p>
            <a:pPr algn="just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Ход игры: воспитатель 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предлагает детям покататься на карусели. Держит в руках 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обруч</a:t>
            </a:r>
          </a:p>
          <a:p>
            <a:pPr algn="just"/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(находясь в середине обруча) 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привязанными к 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нему разноцветными ленточками. </a:t>
            </a:r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/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Дети 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берутся за ленточки, воспитатель 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двигается 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обручем. Дети 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идут, 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затем 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бегут </a:t>
            </a:r>
          </a:p>
          <a:p>
            <a:pPr algn="just"/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 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кругу. Воспитатель говорит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Еле-еле, еле-еле завертелись карусели,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потом, а потом всё бегом, бегом, бегом!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Тише, тише, не бегите, карусель остановите,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 и два, раз и два, вот и кончилась игра!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Дети 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останавливаются.</a:t>
            </a:r>
          </a:p>
          <a:p>
            <a:pPr algn="ctr"/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/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just"/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2157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1720</Words>
  <Application>Microsoft Office PowerPoint</Application>
  <PresentationFormat>Экран (4:3)</PresentationFormat>
  <Paragraphs>134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Admin</cp:lastModifiedBy>
  <cp:revision>39</cp:revision>
  <dcterms:created xsi:type="dcterms:W3CDTF">2015-12-03T01:10:40Z</dcterms:created>
  <dcterms:modified xsi:type="dcterms:W3CDTF">2020-08-02T12:19:41Z</dcterms:modified>
</cp:coreProperties>
</file>