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юта\Desktop\new-zealand-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7290262" cy="527584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971800" cy="4343400"/>
          </a:xfrm>
        </p:spPr>
        <p:txBody>
          <a:bodyPr/>
          <a:lstStyle/>
          <a:p>
            <a:r>
              <a:rPr lang="ru-RU" dirty="0" smtClean="0"/>
              <a:t>Название страны в переводе означает</a:t>
            </a:r>
            <a:r>
              <a:rPr lang="en-US" dirty="0" smtClean="0"/>
              <a:t> «</a:t>
            </a:r>
            <a:r>
              <a:rPr lang="ru-RU" dirty="0" smtClean="0"/>
              <a:t>Земля длинного белого облака</a:t>
            </a:r>
            <a:endParaRPr lang="ru-RU" dirty="0"/>
          </a:p>
        </p:txBody>
      </p:sp>
      <p:pic>
        <p:nvPicPr>
          <p:cNvPr id="12290" name="Picture 2" descr="&amp;Zcy;&amp;iecy;&amp;mcy;&amp;lcy;&amp;yacy; &amp;dcy;&amp;lcy;&amp;icy;&amp;ncy;&amp;ncy;&amp;ocy;&amp;gcy;&amp;ocy; &amp;bcy;&amp;iecy;&amp;lcy;&amp;ocy;&amp;gcy;&amp;ocy; &amp;ocy;&amp;bcy;&amp;lcy;&amp;a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286000"/>
            <a:ext cx="5032344" cy="33528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3048000" cy="4632960"/>
          </a:xfrm>
        </p:spPr>
        <p:txBody>
          <a:bodyPr/>
          <a:lstStyle/>
          <a:p>
            <a:r>
              <a:rPr lang="ru-RU" dirty="0" smtClean="0"/>
              <a:t>В стране разрешено водить машину уже с</a:t>
            </a:r>
            <a:r>
              <a:rPr lang="en-US" dirty="0" smtClean="0"/>
              <a:t> 15 </a:t>
            </a:r>
            <a:r>
              <a:rPr lang="ru-RU" dirty="0" smtClean="0"/>
              <a:t>лет </a:t>
            </a:r>
            <a:endParaRPr lang="ru-RU" dirty="0"/>
          </a:p>
        </p:txBody>
      </p:sp>
      <p:pic>
        <p:nvPicPr>
          <p:cNvPr id="11266" name="Picture 2" descr="http://avto.naidetsya.ru/i/cars/photo-MINI-one-cooper-hatch-2001-107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362200"/>
            <a:ext cx="5283200" cy="3962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09600" y="1600200"/>
            <a:ext cx="990600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.</a:t>
            </a:r>
            <a:r>
              <a:rPr lang="ru-RU" sz="2000" dirty="0" smtClean="0"/>
              <a:t>Самое длинное географическое название в мире </a:t>
            </a:r>
            <a:r>
              <a:rPr lang="en-US" sz="2000" b="1" dirty="0" err="1" smtClean="0"/>
              <a:t>Taumatawhakatangihangakoauauotamateapokaiwhenuakitanatahu</a:t>
            </a:r>
            <a:r>
              <a:rPr lang="en-US" sz="2000" dirty="0" smtClean="0"/>
              <a:t>, </a:t>
            </a:r>
            <a:r>
              <a:rPr lang="ru-RU" sz="2000" dirty="0" smtClean="0"/>
              <a:t>это холм в </a:t>
            </a:r>
            <a:r>
              <a:rPr lang="ru-RU" sz="2000" dirty="0" err="1" smtClean="0"/>
              <a:t>Хокс</a:t>
            </a:r>
            <a:r>
              <a:rPr lang="en-US" sz="2000" dirty="0" smtClean="0"/>
              <a:t>-</a:t>
            </a:r>
            <a:r>
              <a:rPr lang="ru-RU" sz="2000" dirty="0" smtClean="0"/>
              <a:t>Бей </a:t>
            </a:r>
            <a:endParaRPr lang="ru-RU" sz="2000" dirty="0"/>
          </a:p>
        </p:txBody>
      </p:sp>
      <p:pic>
        <p:nvPicPr>
          <p:cNvPr id="10242" name="Picture 2" descr="Taumatawhakatangihangakoauauotamateapokaiwhenuakitanata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895600"/>
            <a:ext cx="5029200" cy="37719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3962400"/>
          </a:xfrm>
        </p:spPr>
        <p:txBody>
          <a:bodyPr/>
          <a:lstStyle/>
          <a:p>
            <a:r>
              <a:rPr lang="ru-RU" dirty="0" smtClean="0"/>
              <a:t>Только 5% населяющих Новую Зеландию живых существ является </a:t>
            </a:r>
            <a:r>
              <a:rPr lang="ru-RU" b="1" dirty="0" smtClean="0"/>
              <a:t>человеком</a:t>
            </a:r>
            <a:r>
              <a:rPr lang="ru-RU" dirty="0" smtClean="0"/>
              <a:t>, остальные 95% – это </a:t>
            </a:r>
            <a:r>
              <a:rPr lang="ru-RU" b="1" dirty="0" smtClean="0"/>
              <a:t>животные</a:t>
            </a:r>
            <a:endParaRPr lang="ru-RU" dirty="0"/>
          </a:p>
        </p:txBody>
      </p:sp>
      <p:pic>
        <p:nvPicPr>
          <p:cNvPr id="9218" name="Picture 2" descr="&amp;ZHcy;&amp;icy;&amp;vcy;&amp;ocy;&amp;tcy;&amp;ncy;&amp;ycy;&amp;iecy; &amp;Ncy;&amp;ocy;&amp;vcy;&amp;ocy;&amp;jcy; &amp;Zcy;&amp;iecy;&amp;lcy;&amp;acy;&amp;ncy;&amp;d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2133600"/>
            <a:ext cx="5216982" cy="411489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3276600" cy="4953000"/>
          </a:xfrm>
        </p:spPr>
        <p:txBody>
          <a:bodyPr/>
          <a:lstStyle/>
          <a:p>
            <a:r>
              <a:rPr lang="ru-RU" dirty="0" err="1" smtClean="0"/>
              <a:t>Болдуин</a:t>
            </a:r>
            <a:r>
              <a:rPr lang="ru-RU" dirty="0" smtClean="0"/>
              <a:t> стрит</a:t>
            </a:r>
            <a:r>
              <a:rPr lang="en-US" dirty="0" smtClean="0"/>
              <a:t>, </a:t>
            </a:r>
            <a:r>
              <a:rPr lang="ru-RU" dirty="0" smtClean="0"/>
              <a:t>в городе Данидин</a:t>
            </a:r>
            <a:r>
              <a:rPr lang="en-US" dirty="0" smtClean="0"/>
              <a:t>, </a:t>
            </a:r>
            <a:r>
              <a:rPr lang="ru-RU" dirty="0" smtClean="0"/>
              <a:t>является</a:t>
            </a:r>
            <a:r>
              <a:rPr lang="ru-RU" b="1" dirty="0" smtClean="0"/>
              <a:t> самой крутой</a:t>
            </a:r>
            <a:r>
              <a:rPr lang="ru-RU" dirty="0" smtClean="0"/>
              <a:t> улицей в мире</a:t>
            </a:r>
            <a:endParaRPr lang="ru-RU" dirty="0"/>
          </a:p>
        </p:txBody>
      </p:sp>
      <p:pic>
        <p:nvPicPr>
          <p:cNvPr id="8194" name="Picture 2" descr="&amp;Bcy;&amp;ocy;&amp;lcy;&amp;dcy;&amp;ucy;&amp;icy;&amp;ncy; &amp;scy;&amp;tcy;&amp;rcy;&amp;i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828800"/>
            <a:ext cx="5689600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28800"/>
            <a:ext cx="3581400" cy="4556760"/>
          </a:xfrm>
        </p:spPr>
        <p:txBody>
          <a:bodyPr/>
          <a:lstStyle/>
          <a:p>
            <a:r>
              <a:rPr lang="ru-RU" dirty="0" smtClean="0"/>
              <a:t>Около трети территории страны занято </a:t>
            </a:r>
            <a:r>
              <a:rPr lang="ru-RU" b="1" dirty="0" smtClean="0"/>
              <a:t>национальными парками</a:t>
            </a:r>
            <a:endParaRPr lang="ru-RU" dirty="0"/>
          </a:p>
        </p:txBody>
      </p:sp>
      <p:pic>
        <p:nvPicPr>
          <p:cNvPr id="7170" name="Picture 2" descr="&amp;Ncy;&amp;acy;&amp;tscy;&amp;icy;&amp;ocy;&amp;ncy;&amp;acy;&amp;lcy;&amp;softcy;&amp;ncy;&amp;ycy;&amp;iecy; &amp;pcy;&amp;acy;&amp;rcy;&amp;kcy;&amp;icy; &amp;Ncy;&amp;ocy;&amp;vcy;&amp;ocy;&amp;jcy; &amp;Zcy;&amp;iecy;&amp;lcy;&amp;acy;&amp;ncy;&amp;d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9812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3124200" cy="4709160"/>
          </a:xfrm>
        </p:spPr>
        <p:txBody>
          <a:bodyPr/>
          <a:lstStyle/>
          <a:p>
            <a:r>
              <a:rPr lang="ru-RU" dirty="0" smtClean="0"/>
              <a:t>Национальным видом спорта в Новой Зеландии является </a:t>
            </a:r>
            <a:r>
              <a:rPr lang="ru-RU" b="1" dirty="0" smtClean="0"/>
              <a:t>регби</a:t>
            </a:r>
            <a:endParaRPr lang="ru-RU" dirty="0"/>
          </a:p>
        </p:txBody>
      </p:sp>
      <p:pic>
        <p:nvPicPr>
          <p:cNvPr id="5122" name="Picture 2" descr="&amp;Icy;&amp;gcy;&amp;rcy;&amp;ocy;&amp;kcy;&amp;icy; &amp;rcy;&amp;iecy;&amp;gcy;&amp;b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438400"/>
            <a:ext cx="5682954" cy="380047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" y="1676400"/>
            <a:ext cx="2895600" cy="4709160"/>
          </a:xfrm>
        </p:spPr>
        <p:txBody>
          <a:bodyPr/>
          <a:lstStyle/>
          <a:p>
            <a:r>
              <a:rPr lang="ru-RU" dirty="0" smtClean="0"/>
              <a:t>Новая Зеландия была </a:t>
            </a:r>
            <a:r>
              <a:rPr lang="ru-RU" b="1" dirty="0" smtClean="0"/>
              <a:t>последней</a:t>
            </a:r>
            <a:r>
              <a:rPr lang="ru-RU" dirty="0" smtClean="0"/>
              <a:t> заселенной необитаемой частью суши</a:t>
            </a:r>
            <a:endParaRPr lang="ru-RU" dirty="0"/>
          </a:p>
        </p:txBody>
      </p:sp>
      <p:pic>
        <p:nvPicPr>
          <p:cNvPr id="4098" name="Picture 2" descr="&amp;Kcy;&amp;ocy;&amp;rcy;&amp;iecy;&amp;ncy;&amp;ncy;&amp;ycy;&amp;iecy; &amp;zhcy;&amp;icy;&amp;tcy;&amp;iecy;&amp;lcy;&amp;icy; &amp;Ncy;&amp;ocy;&amp;vcy;&amp;ocy;&amp;jcy; &amp;Zcy;&amp;iecy;&amp;lcy;&amp;acy;&amp;ncy;&amp;d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438400"/>
            <a:ext cx="5780161" cy="35909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0"/>
            <a:ext cx="7239000" cy="1828800"/>
          </a:xfrm>
        </p:spPr>
        <p:txBody>
          <a:bodyPr/>
          <a:lstStyle/>
          <a:p>
            <a:r>
              <a:rPr lang="ru-RU" dirty="0" smtClean="0"/>
              <a:t>Количество </a:t>
            </a:r>
            <a:r>
              <a:rPr lang="ru-RU" b="1" dirty="0" smtClean="0"/>
              <a:t>торговых автоматов</a:t>
            </a:r>
            <a:r>
              <a:rPr lang="ru-RU" dirty="0" smtClean="0"/>
              <a:t> в Японии, больше, чем </a:t>
            </a:r>
            <a:r>
              <a:rPr lang="ru-RU" b="1" dirty="0" smtClean="0"/>
              <a:t>людей</a:t>
            </a:r>
            <a:r>
              <a:rPr lang="ru-RU" dirty="0" smtClean="0"/>
              <a:t> в Новой Зеландии</a:t>
            </a:r>
            <a:endParaRPr lang="ru-RU" dirty="0"/>
          </a:p>
        </p:txBody>
      </p:sp>
      <p:pic>
        <p:nvPicPr>
          <p:cNvPr id="32770" name="Picture 2" descr="&amp;Tcy;&amp;ocy;&amp;rcy;&amp;gcy;&amp;ocy;&amp;vcy;&amp;ycy;&amp;iecy; &amp;acy;&amp;vcy;&amp;tcy;&amp;ocy;&amp;mcy;&amp;acy;&amp;tcy;&amp;ycy; &amp;vcy; &amp;YAcy;&amp;pcy;&amp;ocy;&amp;n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124200"/>
            <a:ext cx="6096000" cy="32385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6400" y="2819400"/>
            <a:ext cx="5715000" cy="2743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Thanks for watching</a:t>
            </a:r>
            <a:r>
              <a:rPr lang="ru-RU" sz="3600" dirty="0" smtClean="0"/>
              <a:t>!</a:t>
            </a:r>
            <a:r>
              <a:rPr lang="ru-RU" sz="3600" dirty="0" smtClean="0">
                <a:sym typeface="Wingdings" pitchFamily="2" charset="2"/>
              </a:rPr>
              <a:t></a:t>
            </a:r>
            <a:endParaRPr lang="ru-RU" sz="36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858000" cy="73183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4876800" cy="15240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/>
              <a:t>Новая Зеландия</a:t>
            </a:r>
            <a:r>
              <a:rPr lang="en-US" dirty="0" smtClean="0"/>
              <a:t> — </a:t>
            </a:r>
            <a:r>
              <a:rPr lang="ru-RU" dirty="0" smtClean="0"/>
              <a:t>первая в мире страна</a:t>
            </a:r>
            <a:r>
              <a:rPr lang="en-US" dirty="0" smtClean="0"/>
              <a:t>, </a:t>
            </a:r>
            <a:r>
              <a:rPr lang="ru-RU" dirty="0" smtClean="0"/>
              <a:t>где</a:t>
            </a:r>
            <a:r>
              <a:rPr lang="en-US" dirty="0" smtClean="0"/>
              <a:t> 3 </a:t>
            </a:r>
            <a:r>
              <a:rPr lang="ru-RU" dirty="0" smtClean="0"/>
              <a:t>наивысшие государственные должности занимают женщины </a:t>
            </a:r>
          </a:p>
          <a:p>
            <a:endParaRPr lang="ru-RU" dirty="0"/>
          </a:p>
        </p:txBody>
      </p:sp>
      <p:pic>
        <p:nvPicPr>
          <p:cNvPr id="2050" name="Picture 2" descr="C:\Users\Анюта\Desktop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667000"/>
            <a:ext cx="4967818" cy="37258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524000"/>
            <a:ext cx="4038600" cy="1371600"/>
          </a:xfrm>
        </p:spPr>
        <p:txBody>
          <a:bodyPr/>
          <a:lstStyle/>
          <a:p>
            <a:r>
              <a:rPr lang="ru-RU" dirty="0" smtClean="0"/>
              <a:t>Королева Елизавета II является монархом Новой Зеландии</a:t>
            </a:r>
            <a:endParaRPr lang="ru-RU" dirty="0"/>
          </a:p>
        </p:txBody>
      </p:sp>
      <p:pic>
        <p:nvPicPr>
          <p:cNvPr id="3074" name="Picture 2" descr="C:\Users\Анюта\Desktop\Elizabeth_II_at_a_flower_sh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914400"/>
            <a:ext cx="3957818" cy="5410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76400"/>
            <a:ext cx="3429000" cy="3657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Новая Зеландия является одной из немногих стран, у которых существует </a:t>
            </a:r>
            <a:r>
              <a:rPr lang="ru-RU" b="1" dirty="0" smtClean="0"/>
              <a:t>два</a:t>
            </a:r>
            <a:r>
              <a:rPr lang="ru-RU" dirty="0" smtClean="0"/>
              <a:t> национального гимна: «Боже Храни Королеву» и «Боже Защити Новую Зеландию</a:t>
            </a:r>
            <a:r>
              <a:rPr lang="en-US" dirty="0" smtClean="0"/>
              <a:t>» </a:t>
            </a:r>
            <a:endParaRPr lang="ru-RU" dirty="0"/>
          </a:p>
        </p:txBody>
      </p:sp>
      <p:pic>
        <p:nvPicPr>
          <p:cNvPr id="18434" name="Picture 2" descr="&amp;Gcy;&amp;icy;&amp;mcy;&amp;ncy; &amp;Ncy;&amp;ocy;&amp;vcy;&amp;ocy;&amp;jcy; &amp;Zcy;&amp;iecy;&amp;lcy;&amp;acy;&amp;ncy;&amp;d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8865" y="2362200"/>
            <a:ext cx="5755135" cy="390629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" y="1524000"/>
            <a:ext cx="3048000" cy="35814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Самый маленький вид дельфинов</a:t>
            </a:r>
            <a:r>
              <a:rPr lang="en-US" dirty="0" smtClean="0"/>
              <a:t> «</a:t>
            </a:r>
            <a:r>
              <a:rPr lang="ru-RU" dirty="0" smtClean="0"/>
              <a:t>Дельфин Гектора</a:t>
            </a:r>
            <a:r>
              <a:rPr lang="en-US" dirty="0" smtClean="0"/>
              <a:t>» </a:t>
            </a:r>
            <a:r>
              <a:rPr lang="ru-RU" dirty="0" smtClean="0"/>
              <a:t>обитает только у берегов Новой Зеландии </a:t>
            </a:r>
            <a:endParaRPr lang="ru-RU" dirty="0"/>
          </a:p>
        </p:txBody>
      </p:sp>
      <p:pic>
        <p:nvPicPr>
          <p:cNvPr id="17410" name="Picture 2" descr="&amp;Scy;&amp;acy;&amp;mcy;&amp;ycy;&amp;iecy; &amp;mcy;&amp;acy;&amp;lcy;&amp;iecy;&amp;ncy;&amp;softcy;&amp;kcy;&amp;icy;&amp;iecy; &amp;vcy; &amp;mcy;&amp;icy;&amp;rcy;&amp;iecy; &amp;dcy;&amp;iecy;&amp;lcy;&amp;softcy;&amp;fcy;&amp;icy;&amp;ncy;&amp;y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286000"/>
            <a:ext cx="5562600" cy="370608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524000"/>
            <a:ext cx="3276600" cy="4800600"/>
          </a:xfrm>
        </p:spPr>
        <p:txBody>
          <a:bodyPr/>
          <a:lstStyle/>
          <a:p>
            <a:r>
              <a:rPr lang="ru-RU" dirty="0" smtClean="0"/>
              <a:t>Все фильмы трилогии</a:t>
            </a:r>
            <a:r>
              <a:rPr lang="en-US" dirty="0" smtClean="0"/>
              <a:t> «</a:t>
            </a:r>
            <a:r>
              <a:rPr lang="ru-RU" dirty="0" smtClean="0"/>
              <a:t>Властелин колец</a:t>
            </a:r>
            <a:r>
              <a:rPr lang="en-US" dirty="0" smtClean="0"/>
              <a:t>» </a:t>
            </a:r>
            <a:r>
              <a:rPr lang="ru-RU" dirty="0" smtClean="0"/>
              <a:t>были сняты в Новой Зеландии</a:t>
            </a:r>
            <a:endParaRPr lang="ru-RU" dirty="0"/>
          </a:p>
        </p:txBody>
      </p:sp>
      <p:pic>
        <p:nvPicPr>
          <p:cNvPr id="16386" name="Picture 2" descr="&amp;Scy;&amp;hardcy;&amp;iecy;&amp;mcy;&amp;kcy;&amp;icy; «&amp;Vcy;&amp;lcy;&amp;acy;&amp;scy;&amp;tcy;&amp;iecy;&amp;lcy;&amp;icy;&amp;ncy; &amp;Kcy;&amp;ocy;&amp;lcy;&amp;iecy;&amp;tscy;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057400"/>
            <a:ext cx="5689600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3886200" cy="4785360"/>
          </a:xfrm>
        </p:spPr>
        <p:txBody>
          <a:bodyPr/>
          <a:lstStyle/>
          <a:p>
            <a:r>
              <a:rPr lang="ru-RU" dirty="0" smtClean="0"/>
              <a:t>Новая Зеландия является единственной страной имеющей право использовать изображение </a:t>
            </a:r>
            <a:r>
              <a:rPr lang="ru-RU" b="1" dirty="0" err="1" smtClean="0"/>
              <a:t>Хоббита</a:t>
            </a:r>
            <a:r>
              <a:rPr lang="ru-RU" dirty="0" smtClean="0"/>
              <a:t> на национальной валюте</a:t>
            </a:r>
            <a:endParaRPr lang="ru-RU" dirty="0"/>
          </a:p>
        </p:txBody>
      </p:sp>
      <p:pic>
        <p:nvPicPr>
          <p:cNvPr id="15362" name="Picture 2" descr="&amp;Mcy;&amp;ocy;&amp;ncy;&amp;iecy;&amp;tcy;&amp;ycy; &amp;scy; &amp;KHcy;&amp;ocy;&amp;bcy;&amp;bcy;&amp;icy;&amp;tcy;&amp;acy;&amp;m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447800"/>
            <a:ext cx="5105400" cy="51054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0"/>
            <a:ext cx="3505200" cy="5029200"/>
          </a:xfrm>
        </p:spPr>
        <p:txBody>
          <a:bodyPr/>
          <a:lstStyle/>
          <a:p>
            <a:r>
              <a:rPr lang="ru-RU" dirty="0" smtClean="0"/>
              <a:t>В Новой Зеландии большинство людей празднуют Рождество на пляже, потому что когда у нас зима, у них лето. </a:t>
            </a:r>
            <a:endParaRPr lang="ru-RU" dirty="0"/>
          </a:p>
        </p:txBody>
      </p:sp>
      <p:pic>
        <p:nvPicPr>
          <p:cNvPr id="14340" name="Picture 4" descr="&amp;Pcy;&amp;lcy;&amp;yacy;&amp;zhcy; Hot Water Beach, &amp;Kcy;&amp;ocy;&amp;rcy;&amp;ocy;&amp;mcy;&amp;acy;&amp;ncy;&amp;dcy;&amp;iecy;&amp;lcy;, &amp;Scy;&amp;iecy;&amp;vcy;&amp;iecy;&amp;rcy;&amp;ncy;&amp;ycy;&amp;jcy; &amp;ocy;&amp;scy;&amp;t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2209800"/>
            <a:ext cx="5372100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3200400" cy="4876800"/>
          </a:xfrm>
        </p:spPr>
        <p:txBody>
          <a:bodyPr/>
          <a:lstStyle/>
          <a:p>
            <a:r>
              <a:rPr lang="ru-RU" b="1" dirty="0" smtClean="0"/>
              <a:t>Новая Зеландия</a:t>
            </a:r>
            <a:r>
              <a:rPr lang="en-US" dirty="0" smtClean="0"/>
              <a:t> - </a:t>
            </a:r>
            <a:r>
              <a:rPr lang="ru-RU" dirty="0" smtClean="0"/>
              <a:t>родина бескрылой птицы Киви </a:t>
            </a:r>
            <a:endParaRPr lang="ru-RU" dirty="0"/>
          </a:p>
        </p:txBody>
      </p:sp>
      <p:pic>
        <p:nvPicPr>
          <p:cNvPr id="13314" name="Picture 2" descr="http://www.gandex.ru/upl/oboi/gandex.ru-26_6596_kiwi-bi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905000"/>
            <a:ext cx="5638800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</TotalTime>
  <Words>221</Words>
  <PresentationFormat>Экран (4:3)</PresentationFormat>
  <Paragraphs>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Анюта</dc:creator>
  <cp:lastModifiedBy>Анюта</cp:lastModifiedBy>
  <cp:revision>9</cp:revision>
  <dcterms:created xsi:type="dcterms:W3CDTF">2015-03-31T15:44:35Z</dcterms:created>
  <dcterms:modified xsi:type="dcterms:W3CDTF">2015-04-07T18:39:58Z</dcterms:modified>
</cp:coreProperties>
</file>