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70" r:id="rId8"/>
    <p:sldId id="261" r:id="rId9"/>
    <p:sldId id="262" r:id="rId10"/>
    <p:sldId id="263" r:id="rId11"/>
    <p:sldId id="264" r:id="rId12"/>
    <p:sldId id="267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709" autoAdjust="0"/>
  </p:normalViewPr>
  <p:slideViewPr>
    <p:cSldViewPr>
      <p:cViewPr>
        <p:scale>
          <a:sx n="32" d="100"/>
          <a:sy n="32" d="100"/>
        </p:scale>
        <p:origin x="-2244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514163-A597-4F79-897C-38DFC5C54596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DBA1D00-7050-46F1-8094-66DBBEC32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Знание прошлого - это основа формирования патриотических и гражданских чувств. Отношение к Родине, к её истории - мерило всех достоинств человека.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305800" cy="19812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 Помни! Веруй! Гордись!»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2907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Ежегодно учащиеся МКОУ </a:t>
            </a:r>
            <a:r>
              <a:rPr lang="ru-RU" dirty="0" err="1" smtClean="0"/>
              <a:t>Тойдинской</a:t>
            </a:r>
            <a:r>
              <a:rPr lang="ru-RU" dirty="0" smtClean="0"/>
              <a:t> СОШ выступают на митингах у памятника воинской славы</a:t>
            </a:r>
            <a:endParaRPr lang="ru-RU" dirty="0"/>
          </a:p>
        </p:txBody>
      </p:sp>
      <p:pic>
        <p:nvPicPr>
          <p:cNvPr id="3074" name="Picture 2" descr="D:\Мои документы\Мои рисунки\09.03.2012 18;08;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3330230"/>
            <a:ext cx="4059238" cy="2697853"/>
          </a:xfrm>
          <a:prstGeom prst="rect">
            <a:avLst/>
          </a:prstGeom>
          <a:noFill/>
        </p:spPr>
      </p:pic>
      <p:pic>
        <p:nvPicPr>
          <p:cNvPr id="3075" name="Picture 3" descr="D:\Мои документы\Мои рисунки\09.03.2012 18;07;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785926"/>
            <a:ext cx="4059238" cy="2678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Мои рисунки\09.03.2012 18;07;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714488"/>
            <a:ext cx="2738812" cy="46260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Герой Социалистического труда </a:t>
            </a:r>
            <a:r>
              <a:rPr lang="ru-RU" dirty="0" err="1" smtClean="0"/>
              <a:t>Шамшина</a:t>
            </a:r>
            <a:r>
              <a:rPr lang="ru-RU" dirty="0" smtClean="0"/>
              <a:t> Прасковья Степановна.  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D:\Мои документы\Мои рисунки\09.03.2012 18;07;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714488"/>
            <a:ext cx="373025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документы\фот стар\08.02.2011 21;35;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973504" y="2428868"/>
            <a:ext cx="5170496" cy="411694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21335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Передовики производства С,А. </a:t>
            </a:r>
            <a:r>
              <a:rPr lang="ru-RU" dirty="0" err="1" smtClean="0"/>
              <a:t>Красник</a:t>
            </a:r>
            <a:r>
              <a:rPr lang="ru-RU" dirty="0" smtClean="0"/>
              <a:t>, В.К. Хохлов, А.Е. Разумовский, А.Х. Боброва, И.В. </a:t>
            </a:r>
            <a:r>
              <a:rPr lang="ru-RU" dirty="0" err="1" smtClean="0"/>
              <a:t>Бокарева</a:t>
            </a:r>
            <a:r>
              <a:rPr lang="ru-RU" dirty="0" smtClean="0"/>
              <a:t>, С.В.Золотов, М.П.Кобылин и многие другие.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7158" y="5143512"/>
            <a:ext cx="4040188" cy="1404942"/>
          </a:xfrm>
        </p:spPr>
        <p:txBody>
          <a:bodyPr/>
          <a:lstStyle/>
          <a:p>
            <a:r>
              <a:rPr lang="ru-RU" dirty="0" smtClean="0"/>
              <a:t>Бывшие ученики  тоже участвовали в озеленении  и благоустройстве памятника.</a:t>
            </a:r>
            <a:endParaRPr lang="ru-RU" dirty="0"/>
          </a:p>
        </p:txBody>
      </p:sp>
      <p:pic>
        <p:nvPicPr>
          <p:cNvPr id="8194" name="Picture 2" descr="G:\DCIM\101_PANA\P10106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28596" y="1357298"/>
            <a:ext cx="4038600" cy="3028950"/>
          </a:xfrm>
          <a:prstGeom prst="rect">
            <a:avLst/>
          </a:prstGeom>
          <a:noFill/>
        </p:spPr>
      </p:pic>
      <p:pic>
        <p:nvPicPr>
          <p:cNvPr id="8195" name="Picture 3" descr="F:\с флешки\2008-06 (июн)\HPIM008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572000" y="3429000"/>
            <a:ext cx="4038600" cy="3028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В.И.Ленину.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714876" y="1643050"/>
            <a:ext cx="4040188" cy="1743655"/>
          </a:xfrm>
        </p:spPr>
        <p:txBody>
          <a:bodyPr/>
          <a:lstStyle/>
          <a:p>
            <a:r>
              <a:rPr lang="ru-RU" dirty="0" smtClean="0"/>
              <a:t>В настоящее время учащиеся участвуют в благоустройстве памятника.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Сохранить прошлое, настоящее для будущих потомков.</a:t>
            </a:r>
            <a:endParaRPr lang="ru-RU" dirty="0"/>
          </a:p>
        </p:txBody>
      </p:sp>
      <p:pic>
        <p:nvPicPr>
          <p:cNvPr id="2050" name="Picture 2" descr="G:\DCIM\100HP630\HPIM07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00174"/>
            <a:ext cx="4059238" cy="3044429"/>
          </a:xfrm>
          <a:prstGeom prst="rect">
            <a:avLst/>
          </a:prstGeom>
          <a:noFill/>
        </p:spPr>
      </p:pic>
      <p:pic>
        <p:nvPicPr>
          <p:cNvPr id="2051" name="Picture 3" descr="G:\DCIM\100HP630\HPIM07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813571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цели 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85860"/>
            <a:ext cx="864396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 Сохранение исторической памяти и наследия.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интереса к истории, углубление знаний по истории и формирование на конкретном историческом материале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гражданско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патриотических чувств и убеждений, утверждение значимости таких ценностей, как: а) любовь и уважение к родному городу, к родной слободе; б) бережное отношение к плодам труда, опыту предшествующих поколений; в) приумножать историческое наследие, сохранение исторической памяти.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Использование материала наследия и традиций в работе с трудными подростками, вовлечение их в активную деятельность музея.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Организация обмена опытом с представителями других регионов с целью объединения людей, несмотря на административные границы и социальные барьеры.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 Новое осмысление исторического наследия и возвращения его в культурный оборот.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Воспитание у учащихся стремления к овладению глубокими знаниями, высоконравственными качествами в процессе изучения истории, культуры родного края.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sz="2900" dirty="0" smtClean="0"/>
              <a:t>интерес к историческим знаниям;</a:t>
            </a:r>
          </a:p>
          <a:p>
            <a:pPr lvl="0"/>
            <a:r>
              <a:rPr lang="ru-RU" sz="2900" dirty="0" smtClean="0"/>
              <a:t>интерес к изучению и сохранению собственной культуры и языка, так и народа, живущего рядом; </a:t>
            </a:r>
          </a:p>
          <a:p>
            <a:pPr lvl="0"/>
            <a:r>
              <a:rPr lang="ru-RU" sz="2900" dirty="0" smtClean="0"/>
              <a:t>чувство уважения, толерантность по отношению к другому народу, формирование отчетливых представлений о неразрывной с  исторических судеб народа родного края с историей своей страны.</a:t>
            </a:r>
          </a:p>
          <a:p>
            <a:pPr lvl="0"/>
            <a:r>
              <a:rPr lang="ru-RU" sz="2900" dirty="0" smtClean="0"/>
              <a:t>Приобщить учеников к общественно – полезной работе, развивать деятельность ребят по охране памятных мест, памятников истории и культуры родного края, оказывать ветеранам посильную помощь.</a:t>
            </a:r>
          </a:p>
          <a:p>
            <a:pPr lvl="0"/>
            <a:r>
              <a:rPr lang="ru-RU" sz="2900" dirty="0" smtClean="0"/>
              <a:t>С целью воспитания уважения к подвигу старших, ветеранов вести “Летопись событий наших дней”; собирать воспоминания, сведения; написать историю родного края, своего класса.</a:t>
            </a:r>
          </a:p>
          <a:p>
            <a:pPr lvl="0"/>
            <a:r>
              <a:rPr lang="ru-RU" sz="2900" dirty="0" smtClean="0"/>
              <a:t>Для стимулирования интереса к истории своего края, чтения краеведческой литературы, организовать проведение конкурсов, викторины, олимпиад, походов, экскурсий.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программы-проекта: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 поселок до 1918 года входил в имение княгини М. Мещерской.</a:t>
            </a:r>
          </a:p>
          <a:p>
            <a:r>
              <a:rPr lang="ru-RU" dirty="0" smtClean="0"/>
              <a:t> В 1930 году на базе областной опытной станции создается </a:t>
            </a:r>
            <a:r>
              <a:rPr lang="ru-RU" dirty="0" err="1" smtClean="0"/>
              <a:t>Тойдинская</a:t>
            </a:r>
            <a:r>
              <a:rPr lang="ru-RU" dirty="0" smtClean="0"/>
              <a:t> зональная станция по свиноводству,</a:t>
            </a:r>
          </a:p>
          <a:p>
            <a:r>
              <a:rPr lang="ru-RU" dirty="0" smtClean="0"/>
              <a:t>До 1934 года был семеноводческий завод, создан известный сорт проса- </a:t>
            </a:r>
            <a:r>
              <a:rPr lang="ru-RU" dirty="0" err="1" smtClean="0"/>
              <a:t>Краснотойденское</a:t>
            </a:r>
            <a:r>
              <a:rPr lang="ru-RU" dirty="0" smtClean="0"/>
              <a:t> 215.</a:t>
            </a:r>
          </a:p>
          <a:p>
            <a:r>
              <a:rPr lang="ru-RU" dirty="0" smtClean="0"/>
              <a:t>В 1940 году совхоз стал участником Всесоюзной сельскохозяйственной выставки.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Тойдинцам</a:t>
            </a:r>
            <a:r>
              <a:rPr lang="ru-RU" dirty="0" smtClean="0"/>
              <a:t> есть чем гордиться: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с флешки\2008-06 (июн)\HPIM0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000496" y="3000372"/>
            <a:ext cx="4729942" cy="354953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76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Бывшая усадьба княгини Мещерской состояла тогда из трех жилых зданий, в том числе двухэтажного барского дома, четырех животноводческих помещений, где содержались волы, лошади и коровы.</a:t>
            </a:r>
            <a:endParaRPr lang="ru-RU" dirty="0"/>
          </a:p>
        </p:txBody>
      </p:sp>
      <p:pic>
        <p:nvPicPr>
          <p:cNvPr id="5124" name="Picture 4" descr="G:\DCIM\101_PANA\P1010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929066"/>
            <a:ext cx="2960566" cy="222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 началу 1941 года в хозяйстве имелось более тысячи свиней. </a:t>
            </a:r>
          </a:p>
          <a:p>
            <a:r>
              <a:rPr lang="ru-RU" dirty="0" smtClean="0"/>
              <a:t>В 1942  году в связи с приближением фронта все поголовье животных было </a:t>
            </a:r>
            <a:r>
              <a:rPr lang="ru-RU" dirty="0" err="1" smtClean="0"/>
              <a:t>эвакуированно</a:t>
            </a:r>
            <a:r>
              <a:rPr lang="ru-RU" dirty="0" smtClean="0"/>
              <a:t> в глубокий тыл.</a:t>
            </a:r>
          </a:p>
          <a:p>
            <a:r>
              <a:rPr lang="ru-RU" dirty="0" smtClean="0"/>
              <a:t> В 1943 году, когда фронт отодвинулся на запад, перед всем коллективом совхоза стала задача восстановления  хозяйства.</a:t>
            </a:r>
          </a:p>
          <a:p>
            <a:r>
              <a:rPr lang="ru-RU" dirty="0" smtClean="0"/>
              <a:t> В 1957 году в совхоз влился экономически слабый колхоз имени Крупской. Земельная площадь хозяйства достигла6843 гектаров. </a:t>
            </a:r>
          </a:p>
          <a:p>
            <a:r>
              <a:rPr lang="ru-RU" dirty="0" smtClean="0"/>
              <a:t> В 1960 году совхоз «Тойда» был реорганизован в государственный племенной завод по разведению свиней </a:t>
            </a:r>
            <a:r>
              <a:rPr lang="ru-RU" dirty="0" err="1" smtClean="0"/>
              <a:t>ливенской</a:t>
            </a:r>
            <a:r>
              <a:rPr lang="ru-RU" dirty="0" smtClean="0"/>
              <a:t> породы. В этом же году за высокие показатели по производству сельскохозяйственной продукции и продаже её государству коллективу </a:t>
            </a:r>
            <a:r>
              <a:rPr lang="ru-RU" dirty="0" err="1" smtClean="0"/>
              <a:t>племзавода</a:t>
            </a:r>
            <a:r>
              <a:rPr lang="ru-RU" dirty="0" smtClean="0"/>
              <a:t> присуждается переходящее Красное Знамя и первая денежная премия Совета Министров РСФСР и ВИСПС, а 238 передовиков были награждены ценными подарками.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Переходящее Красное Знамя.</a:t>
            </a:r>
            <a:endParaRPr lang="ru-RU" dirty="0"/>
          </a:p>
        </p:txBody>
      </p:sp>
      <p:pic>
        <p:nvPicPr>
          <p:cNvPr id="1026" name="Picture 2" descr="G:\DCIM\100HP630\HPIM07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204864"/>
            <a:ext cx="4059238" cy="3044429"/>
          </a:xfrm>
          <a:prstGeom prst="rect">
            <a:avLst/>
          </a:prstGeom>
          <a:noFill/>
        </p:spPr>
      </p:pic>
      <p:pic>
        <p:nvPicPr>
          <p:cNvPr id="1027" name="Picture 3" descr="G:\DCIM\100HP630\HPIM07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287785"/>
            <a:ext cx="4059238" cy="3044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 достигнутые успехи в 1967 году коллектив </a:t>
            </a:r>
            <a:r>
              <a:rPr lang="ru-RU" dirty="0" err="1" smtClean="0"/>
              <a:t>госплемзавода</a:t>
            </a:r>
            <a:r>
              <a:rPr lang="ru-RU" dirty="0" smtClean="0"/>
              <a:t> «Тойда» награжден высшей правительственной наградой – </a:t>
            </a:r>
          </a:p>
          <a:p>
            <a:r>
              <a:rPr lang="ru-RU" sz="4400" dirty="0" smtClean="0"/>
              <a:t>орденом Ленина.</a:t>
            </a:r>
            <a:endParaRPr lang="ru-RU" sz="4400" dirty="0"/>
          </a:p>
        </p:txBody>
      </p:sp>
      <p:pic>
        <p:nvPicPr>
          <p:cNvPr id="1026" name="Picture 2" descr="D:\Мои документы\Мои рисунки\Изображение\орде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28 апреля 1980 года открыт памятник воинской славы.</a:t>
            </a:r>
            <a:endParaRPr lang="ru-RU" dirty="0"/>
          </a:p>
        </p:txBody>
      </p:sp>
      <p:pic>
        <p:nvPicPr>
          <p:cNvPr id="2050" name="Picture 2" descr="D:\Мои документы\Мои рисунки\09.03.2012 18;07;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44824"/>
            <a:ext cx="4059238" cy="2873304"/>
          </a:xfrm>
          <a:prstGeom prst="rect">
            <a:avLst/>
          </a:prstGeom>
          <a:noFill/>
        </p:spPr>
      </p:pic>
      <p:pic>
        <p:nvPicPr>
          <p:cNvPr id="2051" name="Picture 3" descr="C:\Documents and Settings\HOME\Рабочий стол\проект\IMG_01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429000"/>
            <a:ext cx="4059238" cy="30444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1714488"/>
            <a:ext cx="4465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учащиеся МКОУ </a:t>
            </a:r>
            <a:r>
              <a:rPr lang="ru-RU" dirty="0" err="1" smtClean="0"/>
              <a:t>Тойдинской</a:t>
            </a:r>
            <a:r>
              <a:rPr lang="ru-RU" dirty="0" smtClean="0"/>
              <a:t> СОШ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2143116"/>
            <a:ext cx="4429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участвуют в благоустройстве этого мемориала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408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« Помни! Веруй! Гордись!» </vt:lpstr>
      <vt:lpstr>цели  проекта: </vt:lpstr>
      <vt:lpstr>задачи программы-проекта: </vt:lpstr>
      <vt:lpstr>Тойдинцам есть чем гордиться:</vt:lpstr>
      <vt:lpstr>Бывшая усадьба княгини Мещерской состояла тогда из трех жилых зданий, в том числе двухэтажного барского дома, четырех животноводческих помещений, где содержались волы, лошади и коровы.</vt:lpstr>
      <vt:lpstr>Слайд 6</vt:lpstr>
      <vt:lpstr>Переходящее Красное Знамя.</vt:lpstr>
      <vt:lpstr>Слайд 8</vt:lpstr>
      <vt:lpstr>28 апреля 1980 года открыт памятник воинской славы.</vt:lpstr>
      <vt:lpstr>Ежегодно учащиеся МКОУ Тойдинской СОШ выступают на митингах у памятника воинской славы</vt:lpstr>
      <vt:lpstr>Герой Социалистического труда Шамшина Прасковья Степановна.    </vt:lpstr>
      <vt:lpstr>Передовики производства С,А. Красник, В.К. Хохлов, А.Е. Разумовский, А.Х. Боброва, И.В. Бокарева, С.В.Золотов, М.П.Кобылин и многие другие. </vt:lpstr>
      <vt:lpstr>Памятник В.И.Ленину.</vt:lpstr>
      <vt:lpstr>Сохранить прошлое, настоящее для будущих потомков.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Помни! Веруй! Гордись!» </dc:title>
  <dc:creator>VRN</dc:creator>
  <cp:lastModifiedBy>Admin</cp:lastModifiedBy>
  <cp:revision>7</cp:revision>
  <dcterms:created xsi:type="dcterms:W3CDTF">2012-03-08T15:17:19Z</dcterms:created>
  <dcterms:modified xsi:type="dcterms:W3CDTF">2015-03-29T08:39:23Z</dcterms:modified>
</cp:coreProperties>
</file>