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6" r:id="rId27"/>
    <p:sldId id="281" r:id="rId28"/>
    <p:sldId id="282" r:id="rId29"/>
    <p:sldId id="283" r:id="rId30"/>
    <p:sldId id="284" r:id="rId31"/>
    <p:sldId id="288" r:id="rId32"/>
    <p:sldId id="285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99" d="100"/>
          <a:sy n="99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F3153-6789-4FEA-9265-D408DBC38BE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40159-EDE4-4539-A1DE-1E3E5F33C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62646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Долгожданный дан звонок,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Начинается урок.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Тут затеи и задачи,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Игры, шутки, -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для вас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Пожелаю вам удачи-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работу, в добрый час!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Будь внимателен, дружок.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Начинаем мы урок.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Посмотрите, все ль в порядке: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Книжка, ручка и тетрадка.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ли правильно сидят?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ль внимательно глядят?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хочет получать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лишь оценку «5».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    		Вот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пешеход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Бредёт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едва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До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пункта «Б»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Из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пункта «А»...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Сорок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восемь километров!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Против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бурь и против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ветра!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Ноги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его заплетаются,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И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с пути он всё время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Сбивается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И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тяжко бедняге приходится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	И с ответом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		Никак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он не сходится!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64807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Игра « Шифровальщик»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3,5 ·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Е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8) 3,5 : 0,5 – 0,2 - Н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+ 2,5 - Ш             9) 10 – 5,5 - А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0,2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· 2 - З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 0,7 -  Р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5) 42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0,6  - И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6) 27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0,9 : 2 - Ч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3,7 + 6,3)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 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- Д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2204864"/>
          <a:ext cx="8064900" cy="1584176"/>
        </p:xfrm>
        <a:graphic>
          <a:graphicData uri="http://schemas.openxmlformats.org/drawingml/2006/table">
            <a:tbl>
              <a:tblPr/>
              <a:tblGrid>
                <a:gridCol w="671757"/>
                <a:gridCol w="671757"/>
                <a:gridCol w="672711"/>
                <a:gridCol w="671757"/>
                <a:gridCol w="671757"/>
                <a:gridCol w="672711"/>
                <a:gridCol w="671757"/>
                <a:gridCol w="671757"/>
                <a:gridCol w="672711"/>
                <a:gridCol w="671757"/>
                <a:gridCol w="671757"/>
                <a:gridCol w="672711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9,5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6,8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шутка 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Мальчику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Пете недавно исполнилось 2 года. Он очень любит грызть карандаши. Однажды он нашел карандаш длинной 26,5 см. Петя изгрыз карандаш со скоростью 5см/мин. За сколько мин. Карандаш исчезнет с лица земли?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	26,5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:5 = 5,3 (мин)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Допустим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что ты решил прыгнуть в воду с высоты 8,8 м. и пролетев 5,6 м. передумал. Сколько метров придется тебе лететь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поневоле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	8,8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– 5,6 = 3,2 (м)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мечтал о шоколадке, длина которой 3,7 м., а ширина 2,1 м. Толя мечтал о шоколадке такой же длины, но втрое большей ширины, чем у Коли. На сколько метров ширина шоколадки, о которой мечтал Толя длиннее ширины о которой мечтал Коля?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Задача 3</a:t>
            </a:r>
            <a:endParaRPr lang="ru-RU" sz="32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70527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1) 2,1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3 =6,3 (м)</a:t>
            </a:r>
          </a:p>
          <a:p>
            <a:pPr lvl="0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2) 6,3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– 2,1 = 4,2 (м)</a:t>
            </a:r>
          </a:p>
          <a:p>
            <a:pPr>
              <a:buNone/>
            </a:pP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бабушек вошли в автобус.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1/5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часть бабушек купила билеты, а остальные закричали, что у них проездной. На самом деле он был только 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1/4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бабушек. Сколько бабушек проехало зайцем?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ПДД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4" descr="istor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31" y="980728"/>
            <a:ext cx="8456925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	1) 40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1/5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8 (б)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	2) 40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– 8 = 32 (б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	3) 32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¼ = 8 (б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	4) 32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– 8 = 24 (б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Автомобиль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проехал расстояние 9 км за 0,2 часа. Не нарушил ли он правила дорожного движения? Известно, что стоит знак ограничения скорости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40км/ч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2936"/>
            <a:ext cx="8712968" cy="3273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9 : 0,2 = 90 : 2 = 45 (км/ч)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 электроэнергию в городе Козьмодемьянске составляет 3,72 рубля за 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кВт.ч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В среднем за месяц  семья расходует 111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кВт.ч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Подсчитать,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сколько семья платит за свет за месяц и за год в среднем.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6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492896"/>
            <a:ext cx="9036496" cy="3633267"/>
          </a:xfrm>
        </p:spPr>
        <p:txBody>
          <a:bodyPr/>
          <a:lstStyle/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1) 111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3,72 = 412,92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2) 412,92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12 = 4955,04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(руб.)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852936"/>
            <a:ext cx="8928992" cy="32732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холодной воды в г. Козьмодемьянске стоит 38,77 руб. в этом месяце семья потратила 4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холодной воды и 3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горячей воды.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Подсчитать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стоимость воды за месяц и примерную стоимость воды за год.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2780928"/>
            <a:ext cx="9577064" cy="44644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(4 + 3)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38,77 = 7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38,77 = 271,39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 271,39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12 = 3256,68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Суточная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доза витамина С для человека составляет 0,05г. Какое количество этого витамина необходимо человеку в неделю, месяц, год?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0,05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7=0,35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(г)     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0,05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30=1,5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(г)     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0,05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365=18,25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(г).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прыжка кенгуру может достигать 13,5 метров в длину. Мировой рекорд для человека составляет 8,95 метров.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сколько метров дальше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прыгает кенгуру?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ПОЯВЛЕНИЕ ДОРОЖНЫХ ЗНАКОВ В ЕВРОПЕ И 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isto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668" y="1340768"/>
            <a:ext cx="6982544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  13,5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– 8,95 = 4,55 (м)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Коли, как и для любого здорового человека, нормальная температура тела 36,6°C, а для его четвероногого друга Шарика на 2,2°C больше. Какая температура для Шарика считается нормальной?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36,6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+ 2,2 =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38,8 C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Больному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выписали лекарство по 1,5 г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раза в день на 10 дней. В аптеке это лекарство оказалось в дозировке 0,5 г по 20 таблеток в упаковке. Сколько упаковок надо купить? Какова стоимость покупки, если цена упаковки 500 рублей.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9"/>
            <a:ext cx="8229600" cy="388843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1) 1,5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= 4,5 (г)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день,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2) 4,5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 = 45 (г)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- 10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дней,   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3) 0,5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 = 10 (г)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упаковке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45 : 10 =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4,5 (к)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 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500 = 2500 (руб.)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убегают от дворника, бегут от дворника вокруг дома. Длина дома 50,3 м, ширина на 19,6 м меньше. Дети оббежали дом 20 раз. Сколько метров они пробежали.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1) 50,3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 19,6 = 30,7 (м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2) 30,7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+ 50,3 = 81 (м)        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3) 81 ·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 = 162 (м)</a:t>
            </a:r>
          </a:p>
          <a:p>
            <a:pPr lvl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4) 162 ·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20 =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3240 (м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13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моего дедушки 3 улья. С первого улья он получил 24,8 кг мёда. Со второго – на 6,4 кг мёда меньше, а с третьего половину того, что собрал с первых двух ульев вместе. Весь мёд он разложил в 18 банок. По сколько кг мёда было в каждой банке?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1) 24,8-6,4=18, 4(кг.)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2) (24,8+ 18,4)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 2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=21,6(кг.)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3) 43,2+21,6=64,8 (кг.)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64,8 :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18=3,6 (кг.)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Поднимите руки класс – это раз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Повернулась голова это - два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 вниз, вперед смотри – это три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 в стороны пошире развернули на 4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силой их к плечам прижать – это пять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 ребятам тихо сесть это шесть.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ДОРОЖНЫЕ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ЗНАКИ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isto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88739"/>
            <a:ext cx="7632848" cy="5454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пяти пальцев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мизинец)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мыслительный процесс. Какие знания, опыт я сегодня получил?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безымянный)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близость цели. Что я сегодня делал и чего достиг?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средний)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состояние духа. Каким было сегодня моё преобладающее настроение?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указательный)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услуга, помощь. Чем я сегодня помог, чем порадовал или чему поспособствовал?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большой)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бодрость, физическая форма. Каким было моё физическое состояние сегодня? Что я сделал для своего здоровья?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решить жизненную задачу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вычисление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десятичных дробей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Повторить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сложения, вычитания, умножения, деления десятичных дробей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ИСТОРИЯ ДОРОЖНЫХ ЗНАКОВ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istor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201644" cy="5401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ВОЗНИКНОВЕНИЕ ПРАВИЛ ДОРОЖНОГО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istor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8203401" cy="1799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СОВРЕМЕННЫЕ ПРАВИЛА ДОРОЖНОГО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istor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553943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ПОЯВЛЕНИЕ ПЕРВОГО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СВЕТОФОРА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istor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2713" y="908720"/>
            <a:ext cx="4123503" cy="5462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Три десятых: Скажи про такую ошибку,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И, пожалуй, на лицах увидишь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улыбку.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десятых - и стены возводятся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косо!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десятых - и рухнут вагоны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откоса!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на три десятых аптека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ядом лекарство, убьет человека".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406</Words>
  <Application>Microsoft Office PowerPoint</Application>
  <PresentationFormat>Экран (4:3)</PresentationFormat>
  <Paragraphs>128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    Долгожданный дан звонок, Начинается урок. Тут затеи и задачи, Игры, шутки, - Все для вас Пожелаю вам удачи- За работу, в добрый час! Будь внимателен, дружок. Начинаем мы урок. Посмотрите, все ль в порядке: Книжка, ручка и тетрадка. Все ли правильно сидят? Все ль внимательно глядят? Каждый хочет получать Только лишь оценку «5». </vt:lpstr>
      <vt:lpstr>История возникновения ПДД</vt:lpstr>
      <vt:lpstr>ПОЯВЛЕНИЕ ДОРОЖНЫХ ЗНАКОВ В ЕВРОПЕ И РОССИИ</vt:lpstr>
      <vt:lpstr>СОВРЕМЕННЫЕ ДОРОЖНЫЕ ЗНАКИ</vt:lpstr>
      <vt:lpstr>ИСТОРИЯ ДОРОЖНЫХ ЗНАКОВ В РОССИИ</vt:lpstr>
      <vt:lpstr>ВОЗНИКНОВЕНИЕ ПРАВИЛ ДОРОЖНОГО ДВИЖЕНИЯ</vt:lpstr>
      <vt:lpstr>СОВРЕМЕННЫЕ ПРАВИЛА ДОРОЖНОГО ДВИЖЕНИЯ</vt:lpstr>
      <vt:lpstr>ПОЯВЛЕНИЕ ПЕРВОГО СВЕТОФОРА</vt:lpstr>
      <vt:lpstr>Слайд 9</vt:lpstr>
      <vt:lpstr>Слайд 10</vt:lpstr>
      <vt:lpstr>Игра « Шифровальщик» </vt:lpstr>
      <vt:lpstr>Слайд 12</vt:lpstr>
      <vt:lpstr>Задача шутка 1</vt:lpstr>
      <vt:lpstr>Слайд 14</vt:lpstr>
      <vt:lpstr>Задача 2</vt:lpstr>
      <vt:lpstr>Слайд 16</vt:lpstr>
      <vt:lpstr>Задача 3</vt:lpstr>
      <vt:lpstr>Слайд 18</vt:lpstr>
      <vt:lpstr>Задача 4</vt:lpstr>
      <vt:lpstr>Слайд 20</vt:lpstr>
      <vt:lpstr>Задача 5</vt:lpstr>
      <vt:lpstr>Слайд 22</vt:lpstr>
      <vt:lpstr>Задача 6</vt:lpstr>
      <vt:lpstr>Слайд 24</vt:lpstr>
      <vt:lpstr>Задача 7</vt:lpstr>
      <vt:lpstr>Слайд 26</vt:lpstr>
      <vt:lpstr>Задача 8</vt:lpstr>
      <vt:lpstr>Слайд 28</vt:lpstr>
      <vt:lpstr>Задача 9</vt:lpstr>
      <vt:lpstr>Слайд 30</vt:lpstr>
      <vt:lpstr>Задача 10</vt:lpstr>
      <vt:lpstr>Слайд 32</vt:lpstr>
      <vt:lpstr>Задача 11</vt:lpstr>
      <vt:lpstr>Слайд 34</vt:lpstr>
      <vt:lpstr>Задача 12</vt:lpstr>
      <vt:lpstr>Слайд 36</vt:lpstr>
      <vt:lpstr>Задача 13</vt:lpstr>
      <vt:lpstr>Слайд 38</vt:lpstr>
      <vt:lpstr>Физкультминутка</vt:lpstr>
      <vt:lpstr>Рефлексия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2019-02-10T08:22:46Z</dcterms:created>
  <dcterms:modified xsi:type="dcterms:W3CDTF">2019-02-17T05:04:59Z</dcterms:modified>
</cp:coreProperties>
</file>