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D2FC-512D-4CEB-AC1D-F41E86DA288B}" type="datetimeFigureOut">
              <a:rPr lang="ru-RU" smtClean="0"/>
              <a:pPr/>
              <a:t>02.08.2020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2F2A-3256-47A1-AED6-0286E34E1A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D2FC-512D-4CEB-AC1D-F41E86DA288B}" type="datetimeFigureOut">
              <a:rPr lang="ru-RU" smtClean="0"/>
              <a:pPr/>
              <a:t>02.08.2020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2F2A-3256-47A1-AED6-0286E34E1A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D2FC-512D-4CEB-AC1D-F41E86DA288B}" type="datetimeFigureOut">
              <a:rPr lang="ru-RU" smtClean="0"/>
              <a:pPr/>
              <a:t>02.08.2020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2F2A-3256-47A1-AED6-0286E34E1A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D2FC-512D-4CEB-AC1D-F41E86DA288B}" type="datetimeFigureOut">
              <a:rPr lang="ru-RU" smtClean="0"/>
              <a:pPr/>
              <a:t>02.08.2020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2F2A-3256-47A1-AED6-0286E34E1A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D2FC-512D-4CEB-AC1D-F41E86DA288B}" type="datetimeFigureOut">
              <a:rPr lang="ru-RU" smtClean="0"/>
              <a:pPr/>
              <a:t>02.08.2020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2F2A-3256-47A1-AED6-0286E34E1A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D2FC-512D-4CEB-AC1D-F41E86DA288B}" type="datetimeFigureOut">
              <a:rPr lang="ru-RU" smtClean="0"/>
              <a:pPr/>
              <a:t>02.08.2020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2F2A-3256-47A1-AED6-0286E34E1A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D2FC-512D-4CEB-AC1D-F41E86DA288B}" type="datetimeFigureOut">
              <a:rPr lang="ru-RU" smtClean="0"/>
              <a:pPr/>
              <a:t>02.08.2020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2F2A-3256-47A1-AED6-0286E34E1A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D2FC-512D-4CEB-AC1D-F41E86DA288B}" type="datetimeFigureOut">
              <a:rPr lang="ru-RU" smtClean="0"/>
              <a:pPr/>
              <a:t>02.08.2020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2F2A-3256-47A1-AED6-0286E34E1A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D2FC-512D-4CEB-AC1D-F41E86DA288B}" type="datetimeFigureOut">
              <a:rPr lang="ru-RU" smtClean="0"/>
              <a:pPr/>
              <a:t>02.08.2020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2F2A-3256-47A1-AED6-0286E34E1A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D2FC-512D-4CEB-AC1D-F41E86DA288B}" type="datetimeFigureOut">
              <a:rPr lang="ru-RU" smtClean="0"/>
              <a:pPr/>
              <a:t>02.08.2020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2F2A-3256-47A1-AED6-0286E34E1A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D2FC-512D-4CEB-AC1D-F41E86DA288B}" type="datetimeFigureOut">
              <a:rPr lang="ru-RU" smtClean="0"/>
              <a:pPr/>
              <a:t>02.08.2020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F792F2A-3256-47A1-AED6-0286E34E1A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89D2FC-512D-4CEB-AC1D-F41E86DA288B}" type="datetimeFigureOut">
              <a:rPr lang="ru-RU" smtClean="0"/>
              <a:pPr/>
              <a:t>02.08.2020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792F2A-3256-47A1-AED6-0286E34E1AA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31980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hlinkClick r:id="rId3" action="ppaction://hlinksldjump"/>
              </a:rPr>
              <a:t>Профессии будущего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Наталья\Desktop\da30fed93d052e490a2f94ea87a742a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000240"/>
            <a:ext cx="3143272" cy="2428892"/>
          </a:xfrm>
          <a:prstGeom prst="rect">
            <a:avLst/>
          </a:prstGeom>
          <a:noFill/>
        </p:spPr>
      </p:pic>
      <p:pic>
        <p:nvPicPr>
          <p:cNvPr id="1027" name="Picture 3" descr="C:\Users\Наталья\Desktop\2-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2000240"/>
            <a:ext cx="3000396" cy="2428892"/>
          </a:xfrm>
          <a:prstGeom prst="rect">
            <a:avLst/>
          </a:prstGeom>
          <a:noFill/>
        </p:spPr>
      </p:pic>
      <p:pic>
        <p:nvPicPr>
          <p:cNvPr id="4" name="Picture 4" descr="C:\Users\Наталья\Desktop\news192_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4214818"/>
            <a:ext cx="3128810" cy="24288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4617938"/>
      </p:ext>
    </p:extLst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</a:rPr>
              <a:t>Составляем правильно резюме</a:t>
            </a:r>
            <a:endParaRPr lang="ru-RU" sz="4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752" y="1785926"/>
            <a:ext cx="8503920" cy="4523394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Опыт работы</a:t>
            </a:r>
          </a:p>
          <a:p>
            <a:pPr marL="0" indent="0">
              <a:buNone/>
            </a:pPr>
            <a:r>
              <a:rPr lang="ru-RU" i="1" dirty="0" smtClean="0"/>
              <a:t>Не бойтесь указывать непродолжительный опыт работы, даже если вы проработали 2-3 месяца, это надо отразить в резюме.</a:t>
            </a:r>
          </a:p>
          <a:p>
            <a:r>
              <a:rPr lang="ru-RU" i="1" dirty="0" smtClean="0"/>
              <a:t>Курсы по имиджу, массажу и рекламе интересны только в том случае, если прямо связаны с должностью, которую вы хотите получить.</a:t>
            </a:r>
          </a:p>
          <a:p>
            <a:r>
              <a:rPr lang="ru-RU" i="1" dirty="0" smtClean="0"/>
              <a:t>Вспомните о стажировках, практикумах. Тот, кто имел опыт работы по специальности имеет преимущества со своим конкурентом, имеющим, возможно лучшие оценки, но не имеющим опыта.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38891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Составляем правильно резюме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i="1" dirty="0" smtClean="0"/>
              <a:t>Личные качества</a:t>
            </a:r>
          </a:p>
          <a:p>
            <a:pPr marL="0" indent="0">
              <a:buNone/>
            </a:pPr>
            <a:r>
              <a:rPr lang="ru-RU" i="1" dirty="0" smtClean="0"/>
              <a:t>Ошибка многих состоит в том, что студенты напирают на обучаемость и открытость новому опыту.</a:t>
            </a:r>
          </a:p>
          <a:p>
            <a:pPr marL="0" indent="0">
              <a:buNone/>
            </a:pPr>
            <a:r>
              <a:rPr lang="ru-RU" i="1" dirty="0" smtClean="0"/>
              <a:t>Прежде, чем заполнять эту графу, подумайте, какие личные качества важны в профессии, которую вы выбрали.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i="1" dirty="0" smtClean="0"/>
              <a:t>Аналитический склад ума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i="1" dirty="0" smtClean="0"/>
              <a:t>Умение работать с большим объемом информации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i="1" dirty="0" smtClean="0"/>
              <a:t>Целеустремлённость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i="1" dirty="0" smtClean="0"/>
              <a:t>Пунктуальность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i="1" dirty="0" smtClean="0"/>
              <a:t>Честность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i="1" dirty="0" smtClean="0"/>
              <a:t>Правдивость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i="1" dirty="0" smtClean="0"/>
              <a:t>Добросовестность </a:t>
            </a:r>
            <a:endParaRPr lang="ru-RU" i="1" dirty="0"/>
          </a:p>
        </p:txBody>
      </p:sp>
      <p:pic>
        <p:nvPicPr>
          <p:cNvPr id="8196" name="Picture 4" descr="http://mnemaks.ru/wp-content/uploads/2018/06/Vakansii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140968"/>
            <a:ext cx="194421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981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Составляем правильно резюме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Вашим преимуществом может стать владение иностранными языками, умениями работать с компьютерными программами и интернетом</a:t>
            </a:r>
            <a:endParaRPr lang="ru-RU" i="1" dirty="0"/>
          </a:p>
        </p:txBody>
      </p:sp>
      <p:pic>
        <p:nvPicPr>
          <p:cNvPr id="4098" name="Picture 2" descr="C:\Users\Наталья\Desktop\1461829292_busin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571876"/>
            <a:ext cx="4643470" cy="278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6136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Основные правила резюме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Краткость (1-2 страницы)</a:t>
            </a:r>
          </a:p>
          <a:p>
            <a:r>
              <a:rPr lang="ru-RU" i="1" dirty="0" smtClean="0"/>
              <a:t>Конкретность- четкие формулировки</a:t>
            </a:r>
          </a:p>
          <a:p>
            <a:r>
              <a:rPr lang="ru-RU" i="1" dirty="0" smtClean="0"/>
              <a:t>Доступность- правильные акценты</a:t>
            </a:r>
          </a:p>
          <a:p>
            <a:r>
              <a:rPr lang="ru-RU" i="1" dirty="0" smtClean="0"/>
              <a:t>Грамотность- без ошибок</a:t>
            </a:r>
          </a:p>
          <a:p>
            <a:r>
              <a:rPr lang="ru-RU" i="1" dirty="0" smtClean="0"/>
              <a:t>Читабельность</a:t>
            </a:r>
            <a:endParaRPr lang="ru-RU" i="1" dirty="0"/>
          </a:p>
        </p:txBody>
      </p:sp>
      <p:pic>
        <p:nvPicPr>
          <p:cNvPr id="3074" name="Picture 2" descr="C:\Users\Наталья\Desktop\kak_soiskatelyu_napisat_rezyume_dlya_ustrojstva_na_rabotu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786190"/>
            <a:ext cx="4092718" cy="2800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8191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571480"/>
            <a:ext cx="635798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i="1" dirty="0" smtClean="0">
                <a:latin typeface="Georgia" pitchFamily="18" charset="0"/>
              </a:rPr>
              <a:t>Если человек не знает,  к какой пристани он держит путь, для него ни один ветер не будет попутным</a:t>
            </a:r>
            <a:r>
              <a:rPr lang="ru-RU" sz="2400" b="1" i="1" dirty="0" smtClean="0">
                <a:latin typeface="Georgia" pitchFamily="18" charset="0"/>
              </a:rPr>
              <a:t>.</a:t>
            </a:r>
          </a:p>
          <a:p>
            <a:pPr algn="r"/>
            <a:endParaRPr lang="ru-RU" sz="2800" b="1" dirty="0" smtClean="0">
              <a:latin typeface="Georgia" pitchFamily="18" charset="0"/>
            </a:endParaRPr>
          </a:p>
          <a:p>
            <a:pPr algn="r"/>
            <a:r>
              <a:rPr lang="ru-RU" sz="2400" i="1" dirty="0" smtClean="0">
                <a:latin typeface="Georgia" pitchFamily="18" charset="0"/>
              </a:rPr>
              <a:t>Сенека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429000"/>
            <a:ext cx="85725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i="1" dirty="0" smtClean="0">
                <a:latin typeface="Georgia" pitchFamily="18" charset="0"/>
              </a:rPr>
              <a:t>Выбирая профессию –ты выбираешь свое будущее</a:t>
            </a:r>
            <a:r>
              <a:rPr lang="ru-RU" sz="4800" b="1" i="1" dirty="0" smtClean="0">
                <a:latin typeface="Georgia" pitchFamily="18" charset="0"/>
              </a:rPr>
              <a:t>!</a:t>
            </a:r>
            <a:endParaRPr lang="ru-RU" sz="4800" b="1" i="1" dirty="0">
              <a:latin typeface="Georgia" pitchFamily="18" charset="0"/>
            </a:endParaRPr>
          </a:p>
        </p:txBody>
      </p:sp>
      <p:pic>
        <p:nvPicPr>
          <p:cNvPr id="4" name="Рисунок 1" descr="AG00317_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00892" y="4207084"/>
            <a:ext cx="1814513" cy="1912735"/>
          </a:xfrm>
          <a:prstGeom prst="rect">
            <a:avLst/>
          </a:prstGeom>
          <a:noFill/>
        </p:spPr>
      </p:pic>
      <p:pic>
        <p:nvPicPr>
          <p:cNvPr id="5" name="Рисунок 5" descr="WELCOME">
            <a:hlinkClick r:id="rId3" action="ppaction://hlinksldjump"/>
          </p:cNvPr>
          <p:cNvPicPr>
            <a:picLocks noChangeArrowheads="1"/>
          </p:cNvPicPr>
          <p:nvPr/>
        </p:nvPicPr>
        <p:blipFill>
          <a:blip r:embed="rId4" cstate="email"/>
          <a:srcRect t="-703"/>
          <a:stretch>
            <a:fillRect/>
          </a:stretch>
        </p:blipFill>
        <p:spPr bwMode="auto">
          <a:xfrm>
            <a:off x="357158" y="3929066"/>
            <a:ext cx="157163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baby18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7620" y="5143512"/>
            <a:ext cx="1373183" cy="137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Чижуня\Рабочий стол\ps_249.bmp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285728"/>
            <a:ext cx="1771650" cy="19716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Тренды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Мир профессий меняется/ рынок труда меняется.</a:t>
            </a:r>
          </a:p>
          <a:p>
            <a:r>
              <a:rPr lang="ru-RU" i="1" dirty="0" smtClean="0"/>
              <a:t>Старые правила развития карьеры не работают.</a:t>
            </a:r>
          </a:p>
          <a:p>
            <a:r>
              <a:rPr lang="en-US" i="1" dirty="0" smtClean="0"/>
              <a:t>VUCA </a:t>
            </a:r>
            <a:r>
              <a:rPr lang="ru-RU" i="1" dirty="0" smtClean="0"/>
              <a:t>мир.</a:t>
            </a:r>
          </a:p>
          <a:p>
            <a:r>
              <a:rPr lang="ru-RU" i="1" dirty="0" smtClean="0"/>
              <a:t>Родители привыкли вкладывать в своих детей.</a:t>
            </a:r>
            <a:endParaRPr lang="ru-RU" i="1" dirty="0"/>
          </a:p>
        </p:txBody>
      </p:sp>
      <p:pic>
        <p:nvPicPr>
          <p:cNvPr id="2050" name="Picture 2" descr="C:\Users\Пользователь\Downloads\vuca-wor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48" y="4214818"/>
            <a:ext cx="4248472" cy="2412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Наталья\Desktop\neopredelennost-v4.1770.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214818"/>
            <a:ext cx="2714644" cy="2346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74315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Тренды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922148"/>
          </a:xfrm>
        </p:spPr>
        <p:txBody>
          <a:bodyPr/>
          <a:lstStyle/>
          <a:p>
            <a:r>
              <a:rPr lang="ru-RU" i="1" dirty="0" smtClean="0"/>
              <a:t>80% детей, которые сейчас ходят в детский сад, будут работать по профессиям, которых ещё не существует.</a:t>
            </a:r>
          </a:p>
          <a:p>
            <a:r>
              <a:rPr lang="ru-RU" i="1" dirty="0" smtClean="0"/>
              <a:t>66% профессий исчезнут в ближайшие 10-20 лет.</a:t>
            </a:r>
          </a:p>
          <a:p>
            <a:endParaRPr lang="ru-RU" dirty="0"/>
          </a:p>
        </p:txBody>
      </p:sp>
      <p:pic>
        <p:nvPicPr>
          <p:cNvPr id="2050" name="Picture 2" descr="C:\Users\Наталья\Desktop\uu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929066"/>
            <a:ext cx="4071966" cy="2714644"/>
          </a:xfrm>
          <a:prstGeom prst="rect">
            <a:avLst/>
          </a:prstGeom>
          <a:noFill/>
        </p:spPr>
      </p:pic>
      <p:pic>
        <p:nvPicPr>
          <p:cNvPr id="2052" name="Picture 4" descr="C:\Users\Наталья\Desktop\5d6e2e56a41db-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929066"/>
            <a:ext cx="2928958" cy="2643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77306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Какие профессии уже исчезли?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4471990" cy="4389120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Чтец</a:t>
            </a:r>
          </a:p>
          <a:p>
            <a:r>
              <a:rPr lang="ru-RU" i="1" dirty="0" smtClean="0"/>
              <a:t>Крысолов</a:t>
            </a:r>
          </a:p>
          <a:p>
            <a:r>
              <a:rPr lang="ru-RU" i="1" dirty="0" smtClean="0"/>
              <a:t>Будильник</a:t>
            </a:r>
          </a:p>
          <a:p>
            <a:r>
              <a:rPr lang="ru-RU" i="1" dirty="0" smtClean="0"/>
              <a:t>Заготовщик льда</a:t>
            </a:r>
          </a:p>
          <a:p>
            <a:r>
              <a:rPr lang="ru-RU" i="1" dirty="0" smtClean="0"/>
              <a:t>Счётчик</a:t>
            </a:r>
          </a:p>
          <a:p>
            <a:r>
              <a:rPr lang="ru-RU" i="1" dirty="0" smtClean="0"/>
              <a:t>Точильщик ножей</a:t>
            </a:r>
          </a:p>
          <a:p>
            <a:r>
              <a:rPr lang="ru-RU" i="1" dirty="0" smtClean="0"/>
              <a:t>Телефонист, телеграфист</a:t>
            </a:r>
          </a:p>
          <a:p>
            <a:r>
              <a:rPr lang="ru-RU" i="1" dirty="0" smtClean="0"/>
              <a:t>Извозчик</a:t>
            </a:r>
          </a:p>
          <a:p>
            <a:r>
              <a:rPr lang="ru-RU" i="1" dirty="0" smtClean="0"/>
              <a:t>Фонарщик</a:t>
            </a:r>
            <a:endParaRPr lang="ru-RU" i="1" dirty="0"/>
          </a:p>
        </p:txBody>
      </p:sp>
      <p:pic>
        <p:nvPicPr>
          <p:cNvPr id="4100" name="Picture 4" descr="https://forex-images.mt5.com/photo_news/big/57a4be92cf5d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7" y="4005064"/>
            <a:ext cx="3994799" cy="237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.pinimg.com/236x/ab/d7/d1/abd7d16e7f8b1d2fcbfc190d8f964d6d--bs-as-encendid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50947" y="1412776"/>
            <a:ext cx="22479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dms-cf-01.dimu.org/image/042sA3dyjBZ1?dimension=1200x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7" y="1412776"/>
            <a:ext cx="186093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6047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6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8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357214"/>
            <a:ext cx="8928992" cy="2143140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  <a:t>Отрасли, в которых будет сильный отток персонал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а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115328" cy="4389120"/>
          </a:xfrm>
        </p:spPr>
        <p:txBody>
          <a:bodyPr>
            <a:normAutofit/>
          </a:bodyPr>
          <a:lstStyle/>
          <a:p>
            <a:r>
              <a:rPr lang="ru-RU" i="1" dirty="0" smtClean="0"/>
              <a:t>Транспорт и доставка</a:t>
            </a:r>
          </a:p>
          <a:p>
            <a:r>
              <a:rPr lang="ru-RU" i="1" dirty="0" smtClean="0"/>
              <a:t>Обслуживающий персонал (официанты, кассиры, дворники, уборщики)</a:t>
            </a:r>
          </a:p>
          <a:p>
            <a:r>
              <a:rPr lang="ru-RU" i="1" dirty="0" smtClean="0"/>
              <a:t>Строительство</a:t>
            </a:r>
          </a:p>
          <a:p>
            <a:r>
              <a:rPr lang="ru-RU" i="1" dirty="0" smtClean="0"/>
              <a:t>Банки, страхование</a:t>
            </a:r>
          </a:p>
          <a:p>
            <a:r>
              <a:rPr lang="ru-RU" i="1" dirty="0" smtClean="0"/>
              <a:t>Бухгалтерия и финансы</a:t>
            </a:r>
          </a:p>
          <a:p>
            <a:r>
              <a:rPr lang="ru-RU" i="1" dirty="0" smtClean="0"/>
              <a:t>Добыча и переработка сырья</a:t>
            </a:r>
          </a:p>
          <a:p>
            <a:r>
              <a:rPr lang="ru-RU" i="1" dirty="0" smtClean="0"/>
              <a:t>Сельское хозяйство</a:t>
            </a:r>
            <a:endParaRPr lang="ru-RU" i="1" dirty="0"/>
          </a:p>
        </p:txBody>
      </p:sp>
      <p:pic>
        <p:nvPicPr>
          <p:cNvPr id="5122" name="Picture 2" descr="https://static01.nyt.com/images/2017/12/14/fashion/07ROBOTS-LNPP/07ROBOTS-superJumbo.jpg?quality=90&amp;auto=web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3600" y="3833664"/>
            <a:ext cx="360040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176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15328" cy="107157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Что будет востребовано?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854280"/>
          </a:xfrm>
        </p:spPr>
        <p:txBody>
          <a:bodyPr>
            <a:normAutofit fontScale="92500" lnSpcReduction="10000"/>
          </a:bodyPr>
          <a:lstStyle/>
          <a:p>
            <a:r>
              <a:rPr lang="en-US" b="1" i="1" dirty="0" smtClean="0"/>
              <a:t>IT</a:t>
            </a:r>
          </a:p>
          <a:p>
            <a:r>
              <a:rPr lang="ru-RU" b="1" i="1" dirty="0" smtClean="0"/>
              <a:t>Робототехника</a:t>
            </a:r>
          </a:p>
          <a:p>
            <a:r>
              <a:rPr lang="ru-RU" b="1" i="1" dirty="0" smtClean="0"/>
              <a:t>Настройка</a:t>
            </a:r>
            <a:r>
              <a:rPr lang="en-US" b="1" i="1" dirty="0" smtClean="0"/>
              <a:t>/</a:t>
            </a:r>
            <a:r>
              <a:rPr lang="ru-RU" b="1" i="1" dirty="0" smtClean="0"/>
              <a:t>ремонт</a:t>
            </a:r>
            <a:r>
              <a:rPr lang="en-US" b="1" i="1" dirty="0" smtClean="0"/>
              <a:t>/</a:t>
            </a:r>
            <a:r>
              <a:rPr lang="ru-RU" b="1" i="1" dirty="0" smtClean="0"/>
              <a:t>обслуживание роботов</a:t>
            </a:r>
          </a:p>
          <a:p>
            <a:r>
              <a:rPr lang="ru-RU" b="1" i="1" dirty="0" smtClean="0"/>
              <a:t>Креатив, дизайн</a:t>
            </a:r>
          </a:p>
          <a:p>
            <a:r>
              <a:rPr lang="ru-RU" b="1" i="1" dirty="0" smtClean="0"/>
              <a:t>Научно-исследовательская сфера</a:t>
            </a:r>
          </a:p>
          <a:p>
            <a:r>
              <a:rPr lang="ru-RU" b="1" i="1" dirty="0" err="1" smtClean="0"/>
              <a:t>Кибербезопасность</a:t>
            </a:r>
            <a:endParaRPr lang="ru-RU" b="1" i="1" dirty="0" smtClean="0"/>
          </a:p>
          <a:p>
            <a:r>
              <a:rPr lang="ru-RU" b="1" i="1" dirty="0" smtClean="0"/>
              <a:t>Уход за пожилыми (геронтология)</a:t>
            </a:r>
          </a:p>
          <a:p>
            <a:r>
              <a:rPr lang="ru-RU" b="1" i="1" dirty="0" smtClean="0"/>
              <a:t>Развлечения, искусство</a:t>
            </a:r>
          </a:p>
          <a:p>
            <a:r>
              <a:rPr lang="ru-RU" b="1" i="1" dirty="0" smtClean="0"/>
              <a:t>Фитнес, эстетическая медицина, красота</a:t>
            </a:r>
          </a:p>
          <a:p>
            <a:r>
              <a:rPr lang="ru-RU" b="1" i="1" dirty="0" smtClean="0"/>
              <a:t>Образование  (особенно онлайн)</a:t>
            </a:r>
          </a:p>
          <a:p>
            <a:r>
              <a:rPr lang="ru-RU" b="1" i="1" dirty="0" smtClean="0"/>
              <a:t>Услуги (тренер, карьерный тренер, финансовый консультант, </a:t>
            </a:r>
            <a:r>
              <a:rPr lang="ru-RU" b="1" i="1" dirty="0" err="1" smtClean="0"/>
              <a:t>фрилансеры</a:t>
            </a:r>
            <a:r>
              <a:rPr lang="ru-RU" b="1" i="1" dirty="0" smtClean="0"/>
              <a:t>)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753146528"/>
      </p:ext>
    </p:extLst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Факторы успешной карьеры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752" y="1772816"/>
            <a:ext cx="8503920" cy="460851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Случай, предоставляющий человеку шанс</a:t>
            </a:r>
          </a:p>
          <a:p>
            <a:r>
              <a:rPr lang="ru-RU" b="1" i="1" dirty="0" smtClean="0"/>
              <a:t>Осознанный подход к выбору направления движения</a:t>
            </a:r>
          </a:p>
          <a:p>
            <a:r>
              <a:rPr lang="ru-RU" b="1" i="1" dirty="0" smtClean="0"/>
              <a:t>Возможности, создаваемые социально-экономическим статусом семьи (образование, связи)</a:t>
            </a:r>
          </a:p>
          <a:p>
            <a:r>
              <a:rPr lang="ru-RU" b="1" i="1" dirty="0" smtClean="0"/>
              <a:t>Хорошее знание своих сильных и слабых сторон</a:t>
            </a:r>
          </a:p>
          <a:p>
            <a:r>
              <a:rPr lang="ru-RU" b="1" i="1" dirty="0" smtClean="0"/>
              <a:t>Четкое планирование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173436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Что нужно бизнесу?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/>
              <a:t>Многоуровневый анализ вакансии</a:t>
            </a:r>
            <a:r>
              <a:rPr lang="en-US" b="1" i="1" dirty="0"/>
              <a:t>/</a:t>
            </a:r>
            <a:r>
              <a:rPr lang="ru-RU" b="1" i="1" dirty="0" smtClean="0"/>
              <a:t>должности</a:t>
            </a:r>
          </a:p>
          <a:p>
            <a:r>
              <a:rPr lang="ru-RU" b="1" i="1" dirty="0" smtClean="0"/>
              <a:t>Что ценят?</a:t>
            </a:r>
          </a:p>
          <a:p>
            <a:r>
              <a:rPr lang="ru-RU" b="1" i="1" dirty="0" smtClean="0"/>
              <a:t>Что ждут?</a:t>
            </a:r>
          </a:p>
          <a:p>
            <a:r>
              <a:rPr lang="ru-RU" b="1" i="1" dirty="0" smtClean="0"/>
              <a:t>Что делают звёзды?</a:t>
            </a:r>
          </a:p>
          <a:p>
            <a:r>
              <a:rPr lang="ru-RU" b="1" i="1" dirty="0" smtClean="0"/>
              <a:t>Как растут?</a:t>
            </a:r>
          </a:p>
          <a:p>
            <a:r>
              <a:rPr lang="ru-RU" b="1" i="1" dirty="0" smtClean="0"/>
              <a:t>За что увольняют?</a:t>
            </a:r>
          </a:p>
          <a:p>
            <a:r>
              <a:rPr lang="ru-RU" b="1" i="1" dirty="0" smtClean="0"/>
              <a:t>Сколько платят?</a:t>
            </a:r>
          </a:p>
        </p:txBody>
      </p:sp>
      <p:pic>
        <p:nvPicPr>
          <p:cNvPr id="7170" name="Picture 2" descr="https://www.happyoffice.io/wp-content/uploads/2016/06/Career-Developmen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348880"/>
            <a:ext cx="424847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457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</a:rPr>
              <a:t>Составляем правильно резюме</a:t>
            </a:r>
            <a:endParaRPr lang="ru-RU" sz="4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После своей фамилии, имени, отчества четко напишите должность, которую вы хотите получить.</a:t>
            </a:r>
          </a:p>
          <a:p>
            <a:r>
              <a:rPr lang="ru-RU" i="1" dirty="0" smtClean="0"/>
              <a:t>Укажите свой возраст, семейное положение, адрес и телефон.</a:t>
            </a:r>
          </a:p>
          <a:p>
            <a:pPr marL="0" indent="0">
              <a:buNone/>
            </a:pPr>
            <a:r>
              <a:rPr lang="ru-RU" i="1" dirty="0" smtClean="0"/>
              <a:t>Семейное положение стоит писать в соответствии с вашими паспортными данными</a:t>
            </a:r>
          </a:p>
          <a:p>
            <a:r>
              <a:rPr lang="ru-RU" i="1" dirty="0" smtClean="0"/>
              <a:t>Образование стоит в резюме подчеркнуть особо, но не перечисляйте все корочки, которые вам удалось собрать.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53555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240</TotalTime>
  <Words>476</Words>
  <Application>Microsoft Office PowerPoint</Application>
  <PresentationFormat>Экран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Профессии будущего</vt:lpstr>
      <vt:lpstr>Тренды</vt:lpstr>
      <vt:lpstr>Тренды</vt:lpstr>
      <vt:lpstr>Какие профессии уже исчезли?</vt:lpstr>
      <vt:lpstr> Отрасли, в которых будет сильный отток персонала</vt:lpstr>
      <vt:lpstr>Что будет востребовано?</vt:lpstr>
      <vt:lpstr>Факторы успешной карьеры</vt:lpstr>
      <vt:lpstr>Что нужно бизнесу?</vt:lpstr>
      <vt:lpstr>Составляем правильно резюме</vt:lpstr>
      <vt:lpstr>Составляем правильно резюме</vt:lpstr>
      <vt:lpstr>Составляем правильно резюме</vt:lpstr>
      <vt:lpstr>Составляем правильно резюме</vt:lpstr>
      <vt:lpstr>Основные правила резюме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Работа, профессия, карьера.</dc:title>
  <dc:creator>Пользователь</dc:creator>
  <cp:lastModifiedBy>Наталья</cp:lastModifiedBy>
  <cp:revision>37</cp:revision>
  <dcterms:created xsi:type="dcterms:W3CDTF">2019-04-10T05:17:05Z</dcterms:created>
  <dcterms:modified xsi:type="dcterms:W3CDTF">2020-08-02T14:05:48Z</dcterms:modified>
</cp:coreProperties>
</file>