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77" r:id="rId5"/>
    <p:sldId id="258" r:id="rId6"/>
    <p:sldId id="260" r:id="rId7"/>
    <p:sldId id="262" r:id="rId8"/>
    <p:sldId id="263" r:id="rId9"/>
    <p:sldId id="265" r:id="rId10"/>
    <p:sldId id="266" r:id="rId11"/>
    <p:sldId id="272" r:id="rId12"/>
    <p:sldId id="274" r:id="rId13"/>
    <p:sldId id="271" r:id="rId14"/>
    <p:sldId id="273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84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1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01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2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1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2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6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78D5-968E-4093-B223-2355A5882590}" type="datetimeFigureOut">
              <a:rPr lang="ru-RU" smtClean="0"/>
              <a:t>18.07.2020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C7B3C-BE33-4CBF-9FBD-DDB40AD61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73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2434" y="193183"/>
            <a:ext cx="945309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малая Родина-Поселок Володарского»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91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4406" y="270456"/>
            <a:ext cx="97879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Экскурсия в краеведческий музей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12" y="920500"/>
            <a:ext cx="5405102" cy="58601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35" y="920500"/>
            <a:ext cx="5444544" cy="586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90175" y="270456"/>
            <a:ext cx="8062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Экскурсия в храм 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36" y="875763"/>
            <a:ext cx="5559648" cy="58470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3" y="875762"/>
            <a:ext cx="5625922" cy="584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1216" y="270456"/>
            <a:ext cx="1147078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Животный и растительный мир нашего края</a:t>
            </a:r>
            <a:endParaRPr lang="ru-RU" sz="35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30" y="901398"/>
            <a:ext cx="5143500" cy="57569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46" y="901398"/>
            <a:ext cx="5143500" cy="575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5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546" y="270456"/>
            <a:ext cx="122220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Знакомство с государственной символикой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40" y="978341"/>
            <a:ext cx="5336415" cy="57315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952" y="978341"/>
            <a:ext cx="5306364" cy="573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4406" y="270456"/>
            <a:ext cx="97879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83" y="270456"/>
            <a:ext cx="5310657" cy="64265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70" y="270456"/>
            <a:ext cx="5473520" cy="642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2733" y="296214"/>
            <a:ext cx="110114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   </a:t>
            </a:r>
            <a:r>
              <a:rPr lang="ru-RU" sz="4800" b="1" dirty="0" smtClean="0"/>
              <a:t>Результат проекта:</a:t>
            </a:r>
          </a:p>
          <a:p>
            <a:r>
              <a:rPr lang="ru-RU" dirty="0" smtClean="0"/>
              <a:t> </a:t>
            </a:r>
            <a:r>
              <a:rPr lang="ru-RU" sz="3200" b="1" dirty="0"/>
              <a:t>Дети имеют представление о </a:t>
            </a:r>
            <a:r>
              <a:rPr lang="ru-RU" sz="3200" b="1" dirty="0" smtClean="0"/>
              <a:t>поселке, </a:t>
            </a:r>
            <a:r>
              <a:rPr lang="ru-RU" sz="3200" b="1" dirty="0"/>
              <a:t>в котором они живут. </a:t>
            </a:r>
            <a:r>
              <a:rPr lang="ru-RU" sz="3200" b="1" dirty="0" smtClean="0"/>
              <a:t>Знают </a:t>
            </a:r>
            <a:r>
              <a:rPr lang="ru-RU" sz="3200" b="1" dirty="0"/>
              <a:t>свою «малую» Родину, испытывают чувство гордости за </a:t>
            </a:r>
            <a:r>
              <a:rPr lang="ru-RU" sz="3200" b="1" dirty="0" smtClean="0"/>
              <a:t>место, в котором они родились. </a:t>
            </a:r>
            <a:r>
              <a:rPr lang="ru-RU" sz="3200" b="1" dirty="0"/>
              <a:t>Проявление интереса к родному </a:t>
            </a:r>
            <a:r>
              <a:rPr lang="ru-RU" sz="3200" b="1" dirty="0" smtClean="0"/>
              <a:t>поселку </a:t>
            </a:r>
            <a:r>
              <a:rPr lang="ru-RU" sz="3200" b="1" dirty="0"/>
              <a:t>находит отражение в детских рисунках, рассказах. Знают праздники и традиции, которые отмечаются в </a:t>
            </a:r>
            <a:r>
              <a:rPr lang="ru-RU" sz="3200" b="1" dirty="0" smtClean="0"/>
              <a:t>поселке </a:t>
            </a:r>
            <a:r>
              <a:rPr lang="ru-RU" sz="3200" b="1" dirty="0"/>
              <a:t>и семье. </a:t>
            </a:r>
            <a:r>
              <a:rPr lang="ru-RU" sz="3200" b="1" dirty="0" smtClean="0"/>
              <a:t>Привиты </a:t>
            </a:r>
            <a:r>
              <a:rPr lang="ru-RU" sz="3200" b="1" dirty="0"/>
              <a:t>нравственно-патриотические чувства к истории, культуре, природе родного </a:t>
            </a:r>
            <a:r>
              <a:rPr lang="ru-RU" sz="3200" b="1" dirty="0" smtClean="0"/>
              <a:t>поселка.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1420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291" y="347731"/>
            <a:ext cx="90924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нравственно-патриотический.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Продолжительность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долгосрочный.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Сроки реализации проекта: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сентябрь-март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 проекта: воспитатель Киселева О.А.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Участники проекта: 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 7 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подготовительной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7, 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Родители детей подготовительной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 7.</a:t>
            </a:r>
          </a:p>
        </p:txBody>
      </p:sp>
    </p:spTree>
    <p:extLst>
      <p:ext uri="{BB962C8B-B14F-4D97-AF65-F5344CB8AC3E}">
        <p14:creationId xmlns:p14="http://schemas.microsoft.com/office/powerpoint/2010/main" val="213181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8958" y="231820"/>
            <a:ext cx="97235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</a:t>
            </a:r>
            <a:r>
              <a:rPr lang="ru-RU" sz="3200" b="1" dirty="0" smtClean="0"/>
              <a:t>Цель проекта: </a:t>
            </a:r>
          </a:p>
          <a:p>
            <a:r>
              <a:rPr lang="ru-RU" sz="2000" b="1" dirty="0" smtClean="0"/>
              <a:t>Познакомить </a:t>
            </a:r>
            <a:r>
              <a:rPr lang="ru-RU" sz="2000" b="1" dirty="0"/>
              <a:t>детей с родным </a:t>
            </a:r>
            <a:r>
              <a:rPr lang="ru-RU" sz="2000" b="1" dirty="0" smtClean="0"/>
              <a:t>поселком </a:t>
            </a:r>
            <a:r>
              <a:rPr lang="ru-RU" sz="2000" b="1" dirty="0"/>
              <a:t>и его достопримечательностями. </a:t>
            </a:r>
            <a:endParaRPr lang="ru-RU" sz="2000" b="1" dirty="0" smtClean="0"/>
          </a:p>
          <a:p>
            <a:r>
              <a:rPr lang="ru-RU" sz="2000" b="1" dirty="0" smtClean="0"/>
              <a:t>Воспитывать </a:t>
            </a:r>
            <a:r>
              <a:rPr lang="ru-RU" sz="2000" b="1" dirty="0"/>
              <a:t>чувство гордости за </a:t>
            </a:r>
            <a:r>
              <a:rPr lang="ru-RU" sz="2000" b="1" dirty="0" smtClean="0"/>
              <a:t>свой поселок, </a:t>
            </a:r>
            <a:r>
              <a:rPr lang="ru-RU" sz="2000" b="1" dirty="0"/>
              <a:t>желание сохранить его чистым и красивым. </a:t>
            </a:r>
            <a:endParaRPr lang="ru-RU" sz="2000" b="1" dirty="0" smtClean="0"/>
          </a:p>
          <a:p>
            <a:r>
              <a:rPr lang="ru-RU" sz="2000" b="1" dirty="0" smtClean="0"/>
              <a:t>Формировать </a:t>
            </a:r>
            <a:r>
              <a:rPr lang="ru-RU" sz="2000" b="1" dirty="0"/>
              <a:t>у детей патриотические чувства к своей малой Родине.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3183" y="2232368"/>
            <a:ext cx="1169401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Задачи проекта:</a:t>
            </a:r>
            <a:endParaRPr lang="ru-RU" sz="3200" b="1" dirty="0"/>
          </a:p>
          <a:p>
            <a:r>
              <a:rPr lang="ru-RU" sz="2000" b="1" dirty="0"/>
              <a:t>- воспитывать любовь к родному поселку, природе через непосредственное общение с ней; </a:t>
            </a:r>
          </a:p>
          <a:p>
            <a:r>
              <a:rPr lang="ru-RU" sz="2000" b="1" dirty="0"/>
              <a:t>- познакомить с историей возникновения родного поселка. </a:t>
            </a:r>
          </a:p>
          <a:p>
            <a:r>
              <a:rPr lang="ru-RU" sz="2000" b="1" dirty="0"/>
              <a:t>- познакомить детей с трудом жителей поселка; </a:t>
            </a:r>
          </a:p>
          <a:p>
            <a:r>
              <a:rPr lang="ru-RU" sz="2000" b="1" dirty="0"/>
              <a:t>- развивать бережное отношение к поселку     (достопримечательностям, культуре, природе); </a:t>
            </a:r>
          </a:p>
          <a:p>
            <a:r>
              <a:rPr lang="ru-RU" sz="2000" b="1" dirty="0"/>
              <a:t>- вовлечь родителей в образовательный процесс проекта; </a:t>
            </a:r>
          </a:p>
          <a:p>
            <a:r>
              <a:rPr lang="ru-RU" sz="2000" b="1" dirty="0"/>
              <a:t>- создавать эмоциональное настроение, оставить яркие впечатления от рассказов, бесед, экскурсий и прогулок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6541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1545" y="128789"/>
            <a:ext cx="6117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Этапы реализации проекта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8057" y="678426"/>
            <a:ext cx="6761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одготовительный </a:t>
            </a:r>
            <a:r>
              <a:rPr lang="ru-RU" sz="2400" b="1" dirty="0"/>
              <a:t>этап: </a:t>
            </a:r>
            <a:endParaRPr lang="ru-RU" sz="2400" b="1" dirty="0" smtClean="0"/>
          </a:p>
          <a:p>
            <a:r>
              <a:rPr lang="ru-RU" b="1" dirty="0" smtClean="0"/>
              <a:t>- определение </a:t>
            </a:r>
            <a:r>
              <a:rPr lang="ru-RU" b="1" dirty="0"/>
              <a:t>проблемы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- постановка </a:t>
            </a:r>
            <a:r>
              <a:rPr lang="ru-RU" b="1" dirty="0"/>
              <a:t>цели, задач; </a:t>
            </a:r>
            <a:endParaRPr lang="ru-RU" b="1" dirty="0" smtClean="0"/>
          </a:p>
          <a:p>
            <a:r>
              <a:rPr lang="ru-RU" b="1" dirty="0" smtClean="0"/>
              <a:t>-  </a:t>
            </a:r>
            <a:r>
              <a:rPr lang="ru-RU" b="1" dirty="0"/>
              <a:t>обсуждение проекта с родителями; </a:t>
            </a:r>
            <a:endParaRPr lang="ru-RU" b="1" dirty="0" smtClean="0"/>
          </a:p>
          <a:p>
            <a:r>
              <a:rPr lang="ru-RU" b="1" dirty="0" smtClean="0"/>
              <a:t>-  </a:t>
            </a:r>
            <a:r>
              <a:rPr lang="ru-RU" b="1" dirty="0"/>
              <a:t>сбор информации, литературы, дополнительного </a:t>
            </a:r>
            <a:r>
              <a:rPr lang="ru-RU" b="1" dirty="0" smtClean="0"/>
              <a:t>   материала</a:t>
            </a:r>
            <a:r>
              <a:rPr lang="ru-RU" b="1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184" y="1777285"/>
            <a:ext cx="115265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</a:t>
            </a:r>
            <a:r>
              <a:rPr lang="ru-RU" sz="2400" b="1" dirty="0" smtClean="0"/>
              <a:t>сновной этап:</a:t>
            </a:r>
          </a:p>
          <a:p>
            <a:r>
              <a:rPr lang="ru-RU" b="1" dirty="0" smtClean="0"/>
              <a:t>Реализация проекта: </a:t>
            </a:r>
          </a:p>
          <a:p>
            <a:r>
              <a:rPr lang="ru-RU" b="1" dirty="0" smtClean="0"/>
              <a:t>Беседы </a:t>
            </a:r>
            <a:r>
              <a:rPr lang="ru-RU" b="1" dirty="0"/>
              <a:t>на тему «Что такое Родина?», «Что мы знаем о малой Родине?». </a:t>
            </a:r>
            <a:endParaRPr lang="ru-RU" b="1" dirty="0" smtClean="0"/>
          </a:p>
          <a:p>
            <a:r>
              <a:rPr lang="ru-RU" b="1" dirty="0" smtClean="0"/>
              <a:t>Дидактические </a:t>
            </a:r>
            <a:r>
              <a:rPr lang="ru-RU" b="1" dirty="0"/>
              <a:t>игры: «Четвёртый лишний», «Кому и что нужно для работы», «Мой край родной», «Вот моя улица, вот мой дом родной», «Есть-нет» «Как я помогаю дома», «Какие праздники ты знаешь?», «Добрые дела». Синтез искусств (рисование) «Моя семья», «С чего начинается Родина?». </a:t>
            </a:r>
            <a:endParaRPr lang="ru-RU" b="1" dirty="0" smtClean="0"/>
          </a:p>
          <a:p>
            <a:r>
              <a:rPr lang="ru-RU" b="1" dirty="0" smtClean="0"/>
              <a:t>Экскурсии в библиотеку поселка. </a:t>
            </a:r>
            <a:r>
              <a:rPr lang="ru-RU" b="1" dirty="0"/>
              <a:t>Рассказ библиотекаря об образовании </a:t>
            </a:r>
            <a:r>
              <a:rPr lang="ru-RU" b="1" dirty="0" smtClean="0"/>
              <a:t>поселка. </a:t>
            </a:r>
            <a:r>
              <a:rPr lang="ru-RU" b="1" dirty="0"/>
              <a:t>Прогулка по близлежащим улицам вокруг детского сада. Разучивание </a:t>
            </a:r>
            <a:r>
              <a:rPr lang="ru-RU" b="1" dirty="0" smtClean="0"/>
              <a:t>стихов </a:t>
            </a:r>
            <a:r>
              <a:rPr lang="ru-RU" b="1" dirty="0"/>
              <a:t>и песен о России, знакомство с пословицами и поговорками о Родине. Знакомство с разными профессиями жителей </a:t>
            </a:r>
            <a:r>
              <a:rPr lang="ru-RU" b="1" dirty="0" smtClean="0"/>
              <a:t>поселка.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3488" y="4454941"/>
            <a:ext cx="86546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</a:t>
            </a:r>
            <a:r>
              <a:rPr lang="ru-RU" sz="2400" b="1" dirty="0" smtClean="0"/>
              <a:t>тоговый этап</a:t>
            </a:r>
          </a:p>
          <a:p>
            <a:r>
              <a:rPr lang="ru-RU" b="1" dirty="0" smtClean="0"/>
              <a:t>Игра-викторина </a:t>
            </a:r>
            <a:r>
              <a:rPr lang="ru-RU" b="1" dirty="0"/>
              <a:t>«Знатоки малой Родины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 </a:t>
            </a:r>
            <a:r>
              <a:rPr lang="ru-RU" b="1" dirty="0"/>
              <a:t>Выставка рисунков «Моя семья», «С чего начинается Родина?». </a:t>
            </a:r>
            <a:endParaRPr lang="ru-RU" b="1" dirty="0" smtClean="0"/>
          </a:p>
          <a:p>
            <a:r>
              <a:rPr lang="ru-RU" b="1" smtClean="0"/>
              <a:t>Рассказ </a:t>
            </a:r>
            <a:r>
              <a:rPr lang="ru-RU" b="1"/>
              <a:t>стихотворений </a:t>
            </a:r>
            <a:r>
              <a:rPr lang="ru-RU" b="1" smtClean="0"/>
              <a:t> </a:t>
            </a:r>
            <a:r>
              <a:rPr lang="ru-RU" b="1" dirty="0"/>
              <a:t>и исполнение песен о России.</a:t>
            </a:r>
          </a:p>
        </p:txBody>
      </p:sp>
    </p:spTree>
    <p:extLst>
      <p:ext uri="{BB962C8B-B14F-4D97-AF65-F5344CB8AC3E}">
        <p14:creationId xmlns:p14="http://schemas.microsoft.com/office/powerpoint/2010/main" val="335948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0625" y="180304"/>
            <a:ext cx="7572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Мой любимый детский сад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0" y="888190"/>
            <a:ext cx="5645507" cy="58345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739" y="924284"/>
            <a:ext cx="5705340" cy="579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7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64418" y="128789"/>
            <a:ext cx="5911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Люблю трудиться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3" y="904288"/>
            <a:ext cx="5581113" cy="5886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45" y="904288"/>
            <a:ext cx="6061925" cy="58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8513" y="90152"/>
            <a:ext cx="41085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Первый снег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8" y="785785"/>
            <a:ext cx="5735660" cy="59757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363" y="785785"/>
            <a:ext cx="5924281" cy="597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578" y="141668"/>
            <a:ext cx="118099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Работа с природным материалом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нашего края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82" y="1465107"/>
            <a:ext cx="3859369" cy="5283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533" y="1465107"/>
            <a:ext cx="3910884" cy="5283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499" y="1465108"/>
            <a:ext cx="3898005" cy="528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6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8642" y="360608"/>
            <a:ext cx="10934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Знакомство с библиотекой поселка</a:t>
            </a:r>
            <a:endParaRPr lang="ru-RU" sz="40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2921"/>
            <a:ext cx="4056845" cy="5859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27" y="945327"/>
            <a:ext cx="3885127" cy="58774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137" y="945326"/>
            <a:ext cx="3983864" cy="587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469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8</cp:revision>
  <dcterms:created xsi:type="dcterms:W3CDTF">2020-06-25T10:45:47Z</dcterms:created>
  <dcterms:modified xsi:type="dcterms:W3CDTF">2020-07-18T06:40:08Z</dcterms:modified>
</cp:coreProperties>
</file>