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0" r:id="rId5"/>
    <p:sldId id="27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72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44824"/>
            <a:ext cx="759156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Общественно-социальная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в осетинской литературе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азных периодов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ifolog.ru/books/item/f00/s00/z0000019/pic/00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560840" cy="55410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0"/>
            <a:ext cx="4471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Гибель </a:t>
            </a:r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нартов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0"/>
            <a:ext cx="287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Эпитеты: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3078" y="836712"/>
            <a:ext cx="6366295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ухи земные и небесные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облестные нарты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олодое деревцо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лохое потомство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ечная жизнь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ечная слава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релые хлеба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рославленные нарты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др.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0-tub-ru.yandex.net/i?id=b4b1f7be98aef812f63372d625aa60d5&amp;n=33&amp;h=190&amp;w=2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4754041" cy="3528392"/>
          </a:xfrm>
          <a:prstGeom prst="rect">
            <a:avLst/>
          </a:prstGeom>
          <a:noFill/>
        </p:spPr>
      </p:pic>
      <p:pic>
        <p:nvPicPr>
          <p:cNvPr id="23556" name="Picture 4" descr="http://img-fotki.yandex.ru/get/4509/timag82.e/0_32043_69697c5b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6632"/>
            <a:ext cx="3583107" cy="64087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0"/>
            <a:ext cx="45202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К.Л. Хетагуров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«Горе»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9279" y="0"/>
            <a:ext cx="2929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Эпитеты: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04045" y="908720"/>
            <a:ext cx="5068375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удьи неправедные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розный обвал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ражья рука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вирепый хищник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ламенное слово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лобно гонят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yuga.ru/media/15/5c/gorod-mertvyh_osetiya_b(39)__vogj3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78776"/>
            <a:ext cx="8064896" cy="53792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2903" y="0"/>
            <a:ext cx="89210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Даргавская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история или последний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ыстрел хорунжего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636912"/>
            <a:ext cx="6803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hdug.ru/_gallery/%D0%9D%D1%8B%D0%B2%D0%B3%C3%A6%D0%BD%D0%B4%D0%B6%D1%8B%D1%82%C3%A6/%D0%A2%D1%83%D0%B3%D1%8A%D0%B0%D0%BD%D1%82%D1%8B%20%D0%9C%D0%B0%D1%85%D0%B0%D1%80%D0%B1%D0%B5%D0%B3/%D0%9D%D0%B0%D1%80%D1%82%D1%8B%20%D1%81%D0%B0%D1%83%20%D1%80%D1%83%D0%B2%D0%B0%D1%81%D0%B4%D0%B7%D0%B0%D1%80%D0%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544706" cy="53436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76937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Рождение 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Ахсара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и 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Ахсартага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0"/>
            <a:ext cx="29293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Эпитеты:</a:t>
            </a: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980728"/>
            <a:ext cx="4572084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небесный кузнец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очтенные нарты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огатый пир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удесная свирель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гненная буря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орская бездна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др.</a:t>
            </a:r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cb.adiga.net/gallery/albums/userpics/10009/Uru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067050" cy="4210050"/>
          </a:xfrm>
          <a:prstGeom prst="rect">
            <a:avLst/>
          </a:prstGeom>
          <a:noFill/>
        </p:spPr>
      </p:pic>
      <p:pic>
        <p:nvPicPr>
          <p:cNvPr id="16388" name="Picture 4" descr="http://volcada.ru/images/vol/3/i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060848"/>
            <a:ext cx="4762500" cy="34480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60648"/>
            <a:ext cx="89765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Как </a:t>
            </a:r>
            <a:r>
              <a:rPr lang="ru-RU" sz="4400" b="1" dirty="0" err="1" smtClean="0">
                <a:ln/>
                <a:solidFill>
                  <a:schemeClr val="accent3"/>
                </a:solidFill>
              </a:rPr>
              <a:t>Урызмаг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 разводился с </a:t>
            </a:r>
            <a:r>
              <a:rPr lang="ru-RU" sz="4400" b="1" dirty="0" err="1" smtClean="0">
                <a:ln/>
                <a:solidFill>
                  <a:schemeClr val="accent3"/>
                </a:solidFill>
              </a:rPr>
              <a:t>Шатаной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824" y="0"/>
            <a:ext cx="3185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Эпитеты: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09536" y="980728"/>
            <a:ext cx="5396734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рощальный пир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очётная чаша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учшие напитки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езмятежный сон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мельной сон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ткормленные быки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др.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5310/81807755.31/0_63e30_ac1f4b4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8011944" cy="54254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88640"/>
            <a:ext cx="6840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Как появился </a:t>
            </a: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фандыр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ahdug.ru/_gallery/%D0%9D%D1%8B%D0%B2%D0%B3%C3%A6%D0%BD%D0%B4%D0%B6%D1%8B%D1%82%C3%A6/%D0%A2%D1%83%D0%B3%D1%8A%D0%B0%D0%BD%D1%82%D1%8B%20%D0%9C%D0%B0%D1%85%D0%B0%D1%80%D0%B1%D0%B5%D0%B3/%D0%90%D1%86%C3%A6%D0%BC%C3%A6%D0%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809328"/>
            <a:ext cx="3970410" cy="60486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0"/>
            <a:ext cx="4043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Нарт </a:t>
            </a:r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Ацамаз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cs11317.vk.me/u137525112/-7/x_7fdbae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601257" cy="3024336"/>
          </a:xfrm>
          <a:prstGeom prst="rect">
            <a:avLst/>
          </a:prstGeom>
          <a:noFill/>
        </p:spPr>
      </p:pic>
      <p:pic>
        <p:nvPicPr>
          <p:cNvPr id="20486" name="Picture 6" descr="http://valieva.com/wp-content/uploads/2007/07/Font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2123" y="1412776"/>
            <a:ext cx="4351877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27784" y="0"/>
            <a:ext cx="3874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Нарт Сослан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c.pics.livejournal.com/viktorkotl/66568834/498743/498743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578689" cy="5688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79629" y="0"/>
            <a:ext cx="4165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Нарт </a:t>
            </a:r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Батрадз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116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8</cp:revision>
  <dcterms:created xsi:type="dcterms:W3CDTF">2015-11-20T03:23:34Z</dcterms:created>
  <dcterms:modified xsi:type="dcterms:W3CDTF">2016-04-05T19:26:38Z</dcterms:modified>
</cp:coreProperties>
</file>