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5" r:id="rId9"/>
    <p:sldId id="267" r:id="rId10"/>
    <p:sldId id="266" r:id="rId11"/>
    <p:sldId id="268" r:id="rId12"/>
    <p:sldId id="269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57" autoAdjust="0"/>
    <p:restoredTop sz="94599" autoAdjust="0"/>
  </p:normalViewPr>
  <p:slideViewPr>
    <p:cSldViewPr>
      <p:cViewPr varScale="1">
        <p:scale>
          <a:sx n="69" d="100"/>
          <a:sy n="69" d="100"/>
        </p:scale>
        <p:origin x="-50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22.12.2015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14810" y="2928934"/>
            <a:ext cx="4500594" cy="1428760"/>
          </a:xfrm>
        </p:spPr>
        <p:txBody>
          <a:bodyPr>
            <a:noAutofit/>
          </a:bodyPr>
          <a:lstStyle/>
          <a:p>
            <a:r>
              <a:rPr lang="ru-RU" sz="1800" dirty="0" smtClean="0"/>
              <a:t>Проектную работу подготовили ученики 9 </a:t>
            </a:r>
            <a:r>
              <a:rPr lang="ru-RU" sz="1800" dirty="0" smtClean="0"/>
              <a:t>«</a:t>
            </a:r>
            <a:r>
              <a:rPr lang="ru-RU" sz="1800" dirty="0" smtClean="0"/>
              <a:t>В</a:t>
            </a:r>
            <a:r>
              <a:rPr lang="ru-RU" sz="1800" dirty="0" smtClean="0"/>
              <a:t>» </a:t>
            </a:r>
            <a:r>
              <a:rPr lang="ru-RU" sz="1800" dirty="0" smtClean="0"/>
              <a:t>класса </a:t>
            </a:r>
            <a:endParaRPr lang="ru-RU" sz="1800" dirty="0" smtClean="0"/>
          </a:p>
          <a:p>
            <a:r>
              <a:rPr lang="ru-RU" sz="1800" dirty="0" err="1" smtClean="0"/>
              <a:t>невладеющей</a:t>
            </a:r>
            <a:r>
              <a:rPr lang="ru-RU" sz="1800" dirty="0" smtClean="0"/>
              <a:t> группы </a:t>
            </a:r>
          </a:p>
          <a:p>
            <a:r>
              <a:rPr lang="ru-RU" sz="1800" dirty="0" smtClean="0"/>
              <a:t>Яворская К., </a:t>
            </a:r>
            <a:r>
              <a:rPr lang="ru-RU" sz="1800" dirty="0" err="1" smtClean="0"/>
              <a:t>Фарниев</a:t>
            </a:r>
            <a:r>
              <a:rPr lang="ru-RU" sz="1800" dirty="0" smtClean="0"/>
              <a:t> К., Амбарцумян А, Амбарцумян Л, Кравченко И.</a:t>
            </a:r>
            <a:endParaRPr lang="ru-RU" sz="1800" dirty="0" smtClean="0"/>
          </a:p>
          <a:p>
            <a:r>
              <a:rPr lang="ru-RU" sz="2000" dirty="0" smtClean="0"/>
              <a:t>Научный руководитель </a:t>
            </a:r>
            <a:endParaRPr lang="ru-RU" sz="2000" dirty="0" smtClean="0"/>
          </a:p>
          <a:p>
            <a:r>
              <a:rPr lang="ru-RU" sz="2000" dirty="0" err="1" smtClean="0"/>
              <a:t>Текаева</a:t>
            </a:r>
            <a:r>
              <a:rPr lang="ru-RU" sz="2000" dirty="0" smtClean="0"/>
              <a:t> </a:t>
            </a:r>
            <a:r>
              <a:rPr lang="ru-RU" sz="2000" dirty="0" smtClean="0"/>
              <a:t>А.М.</a:t>
            </a:r>
          </a:p>
          <a:p>
            <a:endParaRPr lang="ru-RU" sz="18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"/>
            <a:ext cx="7772400" cy="1214421"/>
          </a:xfrm>
        </p:spPr>
        <p:txBody>
          <a:bodyPr/>
          <a:lstStyle/>
          <a:p>
            <a:r>
              <a:rPr lang="vi-VN" sz="4400" b="0" i="0" kern="1200" dirty="0" smtClean="0">
                <a:solidFill>
                  <a:schemeClr val="tx1"/>
                </a:solidFill>
                <a:latin typeface="+mn-lt"/>
                <a:ea typeface="+mj-ea"/>
                <a:cs typeface="+mj-cs"/>
              </a:rPr>
              <a:t>Арсе́н Бори́сович Коцо́ев</a:t>
            </a:r>
            <a:endParaRPr lang="ru-RU" dirty="0">
              <a:latin typeface="+mn-lt"/>
            </a:endParaRPr>
          </a:p>
        </p:txBody>
      </p:sp>
      <p:pic>
        <p:nvPicPr>
          <p:cNvPr id="1026" name="Picture 2" descr="C:\Users\Karl\Desktop\109040212_large_Arsen_KOCOJE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714488"/>
            <a:ext cx="3093400" cy="4314479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214422"/>
            <a:ext cx="864399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Большинство рассказов А. Б. Коцоева исполнено События многих из них связаны с суровыми обычаями горцев: в частности, с кровной местью («</a:t>
            </a:r>
            <a:r>
              <a:rPr lang="ru-RU" sz="2800" dirty="0" err="1" smtClean="0"/>
              <a:t>Сæумæрайсом</a:t>
            </a:r>
            <a:r>
              <a:rPr lang="ru-RU" sz="2800" dirty="0" smtClean="0"/>
              <a:t>» (Рано утром), Ряд рассказов описывают страдания горцев-бедняков, верящих в колдовство и тратящих последние деньги на магические «расспросы» .</a:t>
            </a:r>
          </a:p>
          <a:p>
            <a:r>
              <a:rPr lang="ru-RU" sz="2800" dirty="0" smtClean="0"/>
              <a:t>В нескольких произведениях Коцоев художественными приёмами критикует обычай выплаты калыма.</a:t>
            </a:r>
            <a:endParaRPr lang="ru-RU" sz="28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13471792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554" y="2366192"/>
            <a:ext cx="2579685" cy="384889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" name="Рисунок 2" descr="1354971854_06-12-2012-18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0430" y="1285860"/>
            <a:ext cx="2457456" cy="325466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" name="Рисунок 3" descr="37FKcg3VGU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5074" y="500042"/>
            <a:ext cx="2458207" cy="3429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285728"/>
            <a:ext cx="342902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/>
              <a:t>Память</a:t>
            </a:r>
          </a:p>
          <a:p>
            <a:r>
              <a:rPr lang="ru-RU" sz="4800" dirty="0" smtClean="0"/>
              <a:t>Во Владикавказе в память об </a:t>
            </a:r>
          </a:p>
          <a:p>
            <a:r>
              <a:rPr lang="ru-RU" sz="4800" dirty="0" err="1" smtClean="0"/>
              <a:t>Арсене</a:t>
            </a:r>
            <a:r>
              <a:rPr lang="ru-RU" sz="4800" dirty="0" smtClean="0"/>
              <a:t> </a:t>
            </a:r>
          </a:p>
          <a:p>
            <a:r>
              <a:rPr lang="ru-RU" sz="4800" dirty="0" smtClean="0"/>
              <a:t>Коцоеве названа </a:t>
            </a:r>
          </a:p>
          <a:p>
            <a:r>
              <a:rPr lang="ru-RU" sz="4800" dirty="0" smtClean="0"/>
              <a:t>улица.</a:t>
            </a:r>
            <a:endParaRPr lang="ru-RU" sz="4800" dirty="0"/>
          </a:p>
        </p:txBody>
      </p:sp>
      <p:pic>
        <p:nvPicPr>
          <p:cNvPr id="3" name="Рисунок 2" descr="i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3438" y="397746"/>
            <a:ext cx="4291020" cy="2412112"/>
          </a:xfrm>
          <a:prstGeom prst="rect">
            <a:avLst/>
          </a:prstGeom>
        </p:spPr>
      </p:pic>
      <p:pic>
        <p:nvPicPr>
          <p:cNvPr id="4" name="Рисунок 3" descr="22_bi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9124" y="3000372"/>
            <a:ext cx="4343056" cy="3381380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285992"/>
            <a:ext cx="8001056" cy="1785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Литература о нём</a:t>
            </a:r>
          </a:p>
          <a:p>
            <a:r>
              <a:rPr lang="ru-RU" dirty="0" err="1" smtClean="0"/>
              <a:t>Салагаева</a:t>
            </a:r>
            <a:r>
              <a:rPr lang="ru-RU" dirty="0" smtClean="0"/>
              <a:t> З. </a:t>
            </a:r>
            <a:r>
              <a:rPr lang="ru-RU" dirty="0" err="1" smtClean="0"/>
              <a:t>Арсен</a:t>
            </a:r>
            <a:r>
              <a:rPr lang="ru-RU" dirty="0" smtClean="0"/>
              <a:t> Коцоев, в кн.: Очерк истории осетинской советской литературы, Орджоникидзе, 1967, с.118—30;</a:t>
            </a:r>
          </a:p>
          <a:p>
            <a:r>
              <a:rPr lang="ru-RU" dirty="0" err="1" smtClean="0"/>
              <a:t>Епхиты</a:t>
            </a:r>
            <a:r>
              <a:rPr lang="ru-RU" dirty="0" smtClean="0"/>
              <a:t> Т. </a:t>
            </a:r>
            <a:r>
              <a:rPr lang="ru-RU" dirty="0" err="1" smtClean="0"/>
              <a:t>Коцойты</a:t>
            </a:r>
            <a:r>
              <a:rPr lang="ru-RU" dirty="0" smtClean="0"/>
              <a:t> </a:t>
            </a:r>
            <a:r>
              <a:rPr lang="ru-RU" dirty="0" err="1" smtClean="0"/>
              <a:t>Арсен</a:t>
            </a:r>
            <a:r>
              <a:rPr lang="ru-RU" dirty="0" smtClean="0"/>
              <a:t>. Орджоникидзе, 1955 (монография, на осетинском языке).</a:t>
            </a:r>
          </a:p>
          <a:p>
            <a:r>
              <a:rPr lang="ru-RU" dirty="0" err="1" smtClean="0"/>
              <a:t>Джусойты</a:t>
            </a:r>
            <a:r>
              <a:rPr lang="ru-RU" dirty="0" smtClean="0"/>
              <a:t> Н. </a:t>
            </a:r>
            <a:r>
              <a:rPr lang="ru-RU" dirty="0" err="1" smtClean="0"/>
              <a:t>Коцойты</a:t>
            </a:r>
            <a:r>
              <a:rPr lang="ru-RU" dirty="0" smtClean="0"/>
              <a:t> </a:t>
            </a:r>
            <a:r>
              <a:rPr lang="ru-RU" dirty="0" err="1" smtClean="0"/>
              <a:t>Арсен</a:t>
            </a:r>
            <a:r>
              <a:rPr lang="ru-RU" dirty="0" smtClean="0"/>
              <a:t>. Цхинвал, 1964 (на осетинском языке).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57166"/>
            <a:ext cx="5414140" cy="4857784"/>
          </a:xfrm>
        </p:spPr>
        <p:txBody>
          <a:bodyPr>
            <a:normAutofit fontScale="90000"/>
          </a:bodyPr>
          <a:lstStyle/>
          <a:p>
            <a:r>
              <a:rPr lang="ru-RU" b="1" dirty="0" err="1" smtClean="0"/>
              <a:t>Арсе́н</a:t>
            </a:r>
            <a:r>
              <a:rPr lang="ru-RU" b="1" dirty="0" smtClean="0"/>
              <a:t> </a:t>
            </a:r>
            <a:r>
              <a:rPr lang="ru-RU" b="1" dirty="0" err="1" smtClean="0"/>
              <a:t>Бори́сович</a:t>
            </a:r>
            <a:r>
              <a:rPr lang="ru-RU" b="1" dirty="0" smtClean="0"/>
              <a:t> </a:t>
            </a:r>
            <a:r>
              <a:rPr lang="ru-RU" b="1" dirty="0" err="1" smtClean="0"/>
              <a:t>Коцо́ев</a:t>
            </a:r>
            <a:r>
              <a:rPr lang="ru-RU" dirty="0" smtClean="0"/>
              <a:t> 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44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15 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января 1872</a:t>
            </a:r>
            <a:b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 февраля 1944</a:t>
            </a:r>
            <a:b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(72года</a:t>
            </a:r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sz="400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/>
              <a:t>— </a:t>
            </a:r>
            <a:r>
              <a:rPr lang="ru-RU" dirty="0" smtClean="0"/>
              <a:t>осетинский советский писатель. Один из зачинателей осетинской художественной прозы.</a:t>
            </a:r>
            <a:endParaRPr lang="ru-RU" dirty="0"/>
          </a:p>
        </p:txBody>
      </p:sp>
      <p:pic>
        <p:nvPicPr>
          <p:cNvPr id="6" name="Содержимое 5" descr="image13471792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43570" y="1500174"/>
            <a:ext cx="3064343" cy="4572000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28794" y="2214554"/>
            <a:ext cx="77153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200" dirty="0" smtClean="0"/>
              <a:t>Биография</a:t>
            </a:r>
            <a:endParaRPr lang="ru-RU" sz="72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571480"/>
            <a:ext cx="6000760" cy="5357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err="1" smtClean="0"/>
              <a:t>Арсен</a:t>
            </a:r>
            <a:r>
              <a:rPr lang="ru-RU" sz="2800" dirty="0" smtClean="0"/>
              <a:t> Коцоев родился в бедной крестьянской семье, в девять лет пошёл в сельскую школу, затем учился в </a:t>
            </a:r>
            <a:r>
              <a:rPr lang="ru-RU" sz="2800" dirty="0" err="1" smtClean="0"/>
              <a:t>Ардонской</a:t>
            </a:r>
            <a:r>
              <a:rPr lang="ru-RU" sz="2800" dirty="0" smtClean="0"/>
              <a:t> семинарии. Учась в семинарии, увлёкся литературой. Известен эпизод из семинаристской жизни Коцоева, когда он с девятью товарищами ходил из Ардона во Владикавказ пешком, чтобы увидеть знаменитого поэта и просветителя </a:t>
            </a:r>
            <a:r>
              <a:rPr lang="ru-RU" sz="2800" u="sng" dirty="0" err="1" smtClean="0"/>
              <a:t>Коста</a:t>
            </a:r>
            <a:r>
              <a:rPr lang="ru-RU" sz="2800" u="sng" dirty="0" smtClean="0"/>
              <a:t>́ Хетагурова</a:t>
            </a:r>
            <a:endParaRPr lang="ru-RU" sz="2800" dirty="0"/>
          </a:p>
        </p:txBody>
      </p:sp>
      <p:pic>
        <p:nvPicPr>
          <p:cNvPr id="3" name="Рисунок 2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7884" y="1142984"/>
            <a:ext cx="2928958" cy="4530273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571480"/>
            <a:ext cx="428628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Коцоев не смог окончить семинарию по причине болезни; вернувшись в родное село, занялся литературной деятельностью, посылал свои рассказы в газеты«Терские ведомости» и «Казбек», печатался под псевдонимами «</a:t>
            </a:r>
            <a:r>
              <a:rPr lang="ru-RU" sz="2800" dirty="0" err="1" smtClean="0"/>
              <a:t>Хабош</a:t>
            </a:r>
            <a:r>
              <a:rPr lang="ru-RU" sz="2800" dirty="0" smtClean="0"/>
              <a:t>», «</a:t>
            </a:r>
            <a:r>
              <a:rPr lang="ru-RU" sz="2800" dirty="0" err="1" smtClean="0"/>
              <a:t>Боташ</a:t>
            </a:r>
            <a:r>
              <a:rPr lang="ru-RU" sz="2800" dirty="0" smtClean="0"/>
              <a:t>» и просто «А. К.»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857752" y="0"/>
            <a:ext cx="4143372" cy="71096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Работал учителем в школах </a:t>
            </a:r>
            <a:r>
              <a:rPr lang="ru-RU" sz="2400" dirty="0" err="1" smtClean="0"/>
              <a:t>Кадгарона</a:t>
            </a:r>
            <a:r>
              <a:rPr lang="ru-RU" sz="2400" dirty="0" smtClean="0"/>
              <a:t>, </a:t>
            </a:r>
            <a:r>
              <a:rPr lang="ru-RU" sz="2400" dirty="0" err="1" smtClean="0"/>
              <a:t>Даргавса</a:t>
            </a:r>
            <a:r>
              <a:rPr lang="ru-RU" sz="2400" dirty="0" smtClean="0"/>
              <a:t> и </a:t>
            </a:r>
            <a:r>
              <a:rPr lang="ru-RU" sz="2400" dirty="0" err="1" smtClean="0"/>
              <a:t>Унала</a:t>
            </a:r>
            <a:r>
              <a:rPr lang="ru-RU" sz="2400" dirty="0" smtClean="0"/>
              <a:t>, в 1899 году во второй раз встретился с </a:t>
            </a:r>
            <a:r>
              <a:rPr lang="ru-RU" sz="2400" dirty="0" err="1" smtClean="0"/>
              <a:t>Коста</a:t>
            </a:r>
            <a:r>
              <a:rPr lang="ru-RU" sz="2400" dirty="0" smtClean="0"/>
              <a:t>́ на съезде учителей; отстранён от должности за пропаганду атеизма среди. В 1902 году за участие в крестьянском восстании Коцоев был лишён права жить в Терской области и был вынужден переехать за Кавказский хребет, в Южную Осетию. На юге он снова стал работать в осетинских школах, писал публицистические статьи для периодических изданий Закавказья. </a:t>
            </a:r>
            <a:endParaRPr lang="ru-RU" sz="24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285860"/>
            <a:ext cx="9144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После Октябрьской революции 1917 года Коцоев принимал участие в становлении новой осетинской печати, с 1923 по 1929 годы жил в Цхинвале, работал редактором </a:t>
            </a:r>
            <a:r>
              <a:rPr lang="ru-RU" sz="3600" dirty="0" err="1" smtClean="0"/>
              <a:t>юго-осетинской</a:t>
            </a:r>
            <a:r>
              <a:rPr lang="ru-RU" sz="3600" dirty="0" smtClean="0"/>
              <a:t> газеты «</a:t>
            </a:r>
            <a:r>
              <a:rPr lang="ru-RU" sz="3600" dirty="0" err="1" smtClean="0"/>
              <a:t>Хурзæрин</a:t>
            </a:r>
            <a:r>
              <a:rPr lang="ru-RU" sz="3600" dirty="0" smtClean="0"/>
              <a:t>» (Солнце) и журнала «</a:t>
            </a:r>
            <a:r>
              <a:rPr lang="ru-RU" sz="3600" dirty="0" err="1" smtClean="0"/>
              <a:t>Фидиуæг</a:t>
            </a:r>
            <a:r>
              <a:rPr lang="ru-RU" sz="3600" dirty="0" smtClean="0"/>
              <a:t>» (Глашатай).</a:t>
            </a:r>
            <a:endParaRPr lang="ru-RU" sz="36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500042"/>
            <a:ext cx="5072098" cy="61436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А. Б. Коцоев похоронен во Владикавказе, во дворе музея К. Л. Хетагурова. Именем писателя названы улицы во Владикавказе и Беслане. В начале 2000-х годов перед Национальной научной библиотекой РСО-А на улице Коцоева во Владикавказе установлен памятник писателю.</a:t>
            </a:r>
            <a:endParaRPr lang="ru-RU" sz="3200" dirty="0"/>
          </a:p>
        </p:txBody>
      </p:sp>
      <p:pic>
        <p:nvPicPr>
          <p:cNvPr id="3" name="Рисунок 2" descr="1773858_origina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3570" y="428604"/>
            <a:ext cx="2612915" cy="3485628"/>
          </a:xfrm>
          <a:prstGeom prst="rect">
            <a:avLst/>
          </a:prstGeom>
        </p:spPr>
      </p:pic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7818" y="4071942"/>
            <a:ext cx="3286148" cy="2487522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5984" y="2643182"/>
            <a:ext cx="4939878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dirty="0" smtClean="0"/>
              <a:t>Творчество</a:t>
            </a:r>
            <a:endParaRPr lang="ru-RU" sz="72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14290"/>
            <a:ext cx="8786842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КОЦОЕВ </a:t>
            </a:r>
            <a:r>
              <a:rPr lang="ru-RU" sz="2400" dirty="0" err="1" smtClean="0"/>
              <a:t>Арсен</a:t>
            </a:r>
            <a:r>
              <a:rPr lang="ru-RU" sz="2400" dirty="0" smtClean="0"/>
              <a:t> — осетинский писатель, один из основоположников осетинской прозы. Рассказы его «Пятнадцать лет», «Бывает и так» и др. переведены и на русский яз. К. — попутчик, он принадлежит к тем одиночкам из старых осетинских писателей, </a:t>
            </a:r>
            <a:r>
              <a:rPr lang="ru-RU" sz="2400" dirty="0" err="1" smtClean="0"/>
              <a:t>к-рые</a:t>
            </a:r>
            <a:r>
              <a:rPr lang="ru-RU" sz="2400" dirty="0" smtClean="0"/>
              <a:t> восприняли Октябрьскую революцию «постольку, поскольку». Низвержение царизма они встретили с восторгом, но к классовой борьбе отнеслись отрицательно, не признавая за пролетариатом руководящей роли. Для них характерна тяга к «единой Осетии». В творчестве К. особенно ярко сказалось это </a:t>
            </a:r>
            <a:r>
              <a:rPr lang="ru-RU" sz="2400" dirty="0" err="1" smtClean="0"/>
              <a:t>попутническое</a:t>
            </a:r>
            <a:r>
              <a:rPr lang="ru-RU" sz="2400" dirty="0" smtClean="0"/>
              <a:t> колебание: то он приближается к современности, нанося удары окружающему невежеству, религиозным и бытовым предрассудкам («Черное облако», «Бывает и так» и некоторые другие), то выступает против нового быта, клевеща на комсомольскую молодежь. Коцоев — один из лучших стилистов в осетинской литературе. Его рассказы вышли отдельными сборниками.</a:t>
            </a:r>
            <a:endParaRPr lang="ru-RU" sz="24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100</TotalTime>
  <Words>98</Words>
  <PresentationFormat>Экран (4:3)</PresentationFormat>
  <Paragraphs>26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Бумажная</vt:lpstr>
      <vt:lpstr>Арсе́н Бори́сович Коцо́ев</vt:lpstr>
      <vt:lpstr>Арсе́н Бори́сович Коцо́ев  (15 января 1872 4 февраля 1944 (72года) — осетинский советский писатель. Один из зачинателей осетинской художественной прозы.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Арсе́н Бори́сович Коцо́ев</dc:title>
  <dc:creator>far karl</dc:creator>
  <cp:lastModifiedBy>Kab2</cp:lastModifiedBy>
  <cp:revision>12</cp:revision>
  <dcterms:created xsi:type="dcterms:W3CDTF">2015-10-15T18:27:24Z</dcterms:created>
  <dcterms:modified xsi:type="dcterms:W3CDTF">2015-12-22T11:31:33Z</dcterms:modified>
</cp:coreProperties>
</file>