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1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Пословицы как материал для изучения культуры народа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4143380"/>
            <a:ext cx="4857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Проектную работу подготовили </a:t>
            </a:r>
          </a:p>
          <a:p>
            <a:pPr algn="ctr"/>
            <a:r>
              <a:rPr lang="ru-RU" dirty="0" smtClean="0"/>
              <a:t>ученики </a:t>
            </a:r>
            <a:r>
              <a:rPr lang="en-US" dirty="0" smtClean="0"/>
              <a:t>10</a:t>
            </a:r>
            <a:r>
              <a:rPr lang="ru-RU" dirty="0" smtClean="0"/>
              <a:t> «А» класса </a:t>
            </a:r>
          </a:p>
          <a:p>
            <a:pPr algn="ctr"/>
            <a:r>
              <a:rPr lang="ru-RU" dirty="0" err="1" smtClean="0"/>
              <a:t>невладеющей</a:t>
            </a:r>
            <a:r>
              <a:rPr lang="ru-RU" dirty="0" smtClean="0"/>
              <a:t> группы </a:t>
            </a:r>
            <a:endParaRPr lang="en-US" dirty="0" smtClean="0"/>
          </a:p>
          <a:p>
            <a:pPr algn="ctr"/>
            <a:r>
              <a:rPr lang="ru-RU" dirty="0" smtClean="0"/>
              <a:t>Кириличева Д., </a:t>
            </a:r>
            <a:r>
              <a:rPr lang="ru-RU" dirty="0" err="1" smtClean="0"/>
              <a:t>Чивиева</a:t>
            </a:r>
            <a:r>
              <a:rPr lang="ru-RU" dirty="0" smtClean="0"/>
              <a:t> М.,</a:t>
            </a:r>
          </a:p>
          <a:p>
            <a:pPr algn="ctr"/>
            <a:r>
              <a:rPr lang="ru-RU" dirty="0" err="1" smtClean="0"/>
              <a:t>Джиоев</a:t>
            </a:r>
            <a:r>
              <a:rPr lang="ru-RU" dirty="0" smtClean="0"/>
              <a:t> Э., Литвина Д., </a:t>
            </a:r>
            <a:r>
              <a:rPr lang="ru-RU" dirty="0" err="1" smtClean="0"/>
              <a:t>Антонянц</a:t>
            </a:r>
            <a:r>
              <a:rPr lang="ru-RU" dirty="0" smtClean="0"/>
              <a:t> Ю.</a:t>
            </a:r>
          </a:p>
          <a:p>
            <a:pPr algn="ctr"/>
            <a:r>
              <a:rPr lang="ru-RU" dirty="0" smtClean="0"/>
              <a:t>Научный руководитель </a:t>
            </a:r>
          </a:p>
          <a:p>
            <a:pPr algn="ctr"/>
            <a:r>
              <a:rPr lang="ru-RU" dirty="0" err="1" smtClean="0"/>
              <a:t>Текаева</a:t>
            </a:r>
            <a:r>
              <a:rPr lang="ru-RU" dirty="0" smtClean="0"/>
              <a:t> А.М.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371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Сопоставление русских пословиц с осетинскими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Болтливость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Хвастливость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194" y="2173446"/>
            <a:ext cx="3886200" cy="24841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0485" y="1444625"/>
            <a:ext cx="2550854" cy="3941763"/>
          </a:xfrm>
        </p:spPr>
      </p:pic>
    </p:spTree>
    <p:extLst>
      <p:ext uri="{BB962C8B-B14F-4D97-AF65-F5344CB8AC3E}">
        <p14:creationId xmlns:p14="http://schemas.microsoft.com/office/powerpoint/2010/main" xmlns="" val="1373016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Сопоставление русских пословиц с осетинскими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Счастье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Грусть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900436"/>
            <a:ext cx="4040188" cy="3030141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916832"/>
            <a:ext cx="3632746" cy="3024336"/>
          </a:xfrm>
        </p:spPr>
      </p:pic>
    </p:spTree>
    <p:extLst>
      <p:ext uri="{BB962C8B-B14F-4D97-AF65-F5344CB8AC3E}">
        <p14:creationId xmlns:p14="http://schemas.microsoft.com/office/powerpoint/2010/main" xmlns="" val="3493113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/>
          <a:lstStyle/>
          <a:p>
            <a:r>
              <a:rPr lang="ru-RU" dirty="0" smtClean="0"/>
              <a:t>Выражается </a:t>
            </a:r>
            <a:r>
              <a:rPr lang="ru-RU" dirty="0"/>
              <a:t>неполная принадлежность женщины к категории “человек</a:t>
            </a:r>
            <a:r>
              <a:rPr lang="ru-RU" dirty="0" smtClean="0"/>
              <a:t>”</a:t>
            </a:r>
          </a:p>
          <a:p>
            <a:r>
              <a:rPr lang="ru-RU" dirty="0"/>
              <a:t>О</a:t>
            </a:r>
            <a:r>
              <a:rPr lang="ru-RU" dirty="0" smtClean="0"/>
              <a:t>ппозиция </a:t>
            </a:r>
            <a:r>
              <a:rPr lang="ru-RU" dirty="0"/>
              <a:t>“мужское — женское” воспринимается как “правильное — неправильное</a:t>
            </a:r>
            <a:r>
              <a:rPr lang="ru-RU" dirty="0" smtClean="0"/>
              <a:t>”</a:t>
            </a:r>
          </a:p>
          <a:p>
            <a:r>
              <a:rPr lang="ru-RU" dirty="0"/>
              <a:t>мужчине приписывается ответственность за поведение </a:t>
            </a:r>
            <a:r>
              <a:rPr lang="ru-RU" dirty="0" smtClean="0"/>
              <a:t>женщины</a:t>
            </a:r>
          </a:p>
          <a:p>
            <a:r>
              <a:rPr lang="ru-RU" dirty="0" smtClean="0"/>
              <a:t>В русских пословицах прослеживается </a:t>
            </a:r>
            <a:r>
              <a:rPr lang="ru-RU" dirty="0"/>
              <a:t>зависимость жены от мужа, </a:t>
            </a:r>
            <a:r>
              <a:rPr lang="ru-RU" dirty="0" smtClean="0"/>
              <a:t>как и мужа от жены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Особенности образов мужчины </a:t>
            </a:r>
            <a:r>
              <a:rPr lang="ru-RU" dirty="0">
                <a:effectLst/>
              </a:rPr>
              <a:t>и женщины в русских  пословицах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6653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60032" y="1736812"/>
            <a:ext cx="3960440" cy="41764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скрепляющая основа семьи</a:t>
            </a:r>
          </a:p>
          <a:p>
            <a:r>
              <a:rPr lang="ru-RU" sz="2400" dirty="0" smtClean="0"/>
              <a:t>Патриархальный уклад</a:t>
            </a:r>
          </a:p>
          <a:p>
            <a:pPr>
              <a:lnSpc>
                <a:spcPct val="200000"/>
              </a:lnSpc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Старшая женщина </a:t>
            </a:r>
            <a:r>
              <a:rPr lang="ru-RU" dirty="0">
                <a:effectLst/>
              </a:rPr>
              <a:t>семьи </a:t>
            </a:r>
            <a:r>
              <a:rPr lang="ru-RU" dirty="0" smtClean="0">
                <a:effectLst/>
              </a:rPr>
              <a:t>– </a:t>
            </a:r>
            <a:r>
              <a:rPr lang="ru-RU" dirty="0" err="1" smtClean="0">
                <a:effectLst/>
              </a:rPr>
              <a:t>æфсин</a:t>
            </a:r>
            <a:r>
              <a:rPr lang="ru-RU" dirty="0" smtClean="0">
                <a:effectLst/>
              </a:rPr>
              <a:t>. Образ в поговорках.</a:t>
            </a:r>
            <a:endParaRPr lang="ru-RU" dirty="0"/>
          </a:p>
        </p:txBody>
      </p:sp>
      <p:pic>
        <p:nvPicPr>
          <p:cNvPr id="10244" name="Picture 4" descr="http://rukavkaz.ru/LoadedImages/2011/11/30/osetinskie_pirogi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051" y="1916832"/>
            <a:ext cx="4054949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914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ословицы  </a:t>
            </a:r>
            <a:r>
              <a:rPr lang="ru-RU" dirty="0"/>
              <a:t>с компонентом «мужчина» немногочисленны как в русском, так и в осетинском </a:t>
            </a:r>
            <a:r>
              <a:rPr lang="ru-RU" dirty="0" smtClean="0"/>
              <a:t>языках</a:t>
            </a:r>
          </a:p>
          <a:p>
            <a:r>
              <a:rPr lang="ru-RU" dirty="0"/>
              <a:t>О</a:t>
            </a:r>
            <a:r>
              <a:rPr lang="ru-RU" dirty="0" smtClean="0"/>
              <a:t>браз </a:t>
            </a:r>
            <a:r>
              <a:rPr lang="ru-RU" dirty="0"/>
              <a:t>женщины-хозяйки, сидящей дома и работающей от зари до </a:t>
            </a:r>
            <a:r>
              <a:rPr lang="ru-RU" dirty="0" smtClean="0"/>
              <a:t>зари</a:t>
            </a:r>
          </a:p>
          <a:p>
            <a:r>
              <a:rPr lang="ru-RU" dirty="0"/>
              <a:t>О</a:t>
            </a:r>
            <a:r>
              <a:rPr lang="ru-RU" dirty="0" smtClean="0"/>
              <a:t>сетинки </a:t>
            </a:r>
            <a:r>
              <a:rPr lang="ru-RU" dirty="0"/>
              <a:t>и русские одинаково относятся к возрасту и своей внешности, пользуются своей слабостью, прибегают к различным уловкам и любят поболтать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Общее в осетинских и русских пословицах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8950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Пословицами занимались фольклористы и изучали их с историко-литературной точки зрения. В нашей работе рассматриваются пословицы как исторический аспект, а также есть место лингвистическому исследованию. Для расширения области изучения, мы рассматриваем и сравниваем </a:t>
            </a:r>
            <a:r>
              <a:rPr lang="ru-RU" dirty="0" err="1" smtClean="0"/>
              <a:t>гендерные</a:t>
            </a:r>
            <a:r>
              <a:rPr lang="ru-RU" dirty="0" smtClean="0"/>
              <a:t> особенности для осетинской и русской культуры.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004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роведение </a:t>
            </a:r>
            <a:r>
              <a:rPr lang="ru-RU" dirty="0"/>
              <a:t>сопоставительного анализа </a:t>
            </a:r>
            <a:r>
              <a:rPr lang="ru-RU" dirty="0" smtClean="0"/>
              <a:t> содержания </a:t>
            </a:r>
            <a:r>
              <a:rPr lang="ru-RU" dirty="0"/>
              <a:t>пословиц </a:t>
            </a:r>
            <a:r>
              <a:rPr lang="ru-RU" dirty="0" smtClean="0"/>
              <a:t>в осетинском </a:t>
            </a:r>
            <a:r>
              <a:rPr lang="ru-RU" dirty="0"/>
              <a:t>и русском </a:t>
            </a:r>
            <a:r>
              <a:rPr lang="ru-RU" dirty="0" smtClean="0"/>
              <a:t>языках</a:t>
            </a:r>
          </a:p>
          <a:p>
            <a:r>
              <a:rPr lang="ru-RU" dirty="0"/>
              <a:t>На примере понятий «мужчина» и «женщина» провести сопоставительный анализ гендерных стереотипов в </a:t>
            </a:r>
            <a:r>
              <a:rPr lang="ru-RU" dirty="0" smtClean="0"/>
              <a:t>осетинских и русских пословицах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6029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Объект исследования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5362" y="1522461"/>
            <a:ext cx="3044498" cy="4544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1648" y="1577177"/>
            <a:ext cx="2909739" cy="4489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167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/>
              <a:t>П</a:t>
            </a:r>
            <a:r>
              <a:rPr lang="ru-RU" dirty="0" smtClean="0"/>
              <a:t>ословицы </a:t>
            </a:r>
            <a:r>
              <a:rPr lang="ru-RU" dirty="0"/>
              <a:t>в русском и осетинском языках, а </a:t>
            </a:r>
            <a:r>
              <a:rPr lang="ru-RU" dirty="0" smtClean="0"/>
              <a:t>также </a:t>
            </a:r>
            <a:r>
              <a:rPr lang="ru-RU" dirty="0"/>
              <a:t>тематическая подборка </a:t>
            </a:r>
            <a:r>
              <a:rPr lang="ru-RU" dirty="0" smtClean="0"/>
              <a:t>мужчина-женщина.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Предмет </a:t>
            </a:r>
            <a:r>
              <a:rPr lang="ru-RU" dirty="0">
                <a:effectLst/>
              </a:rPr>
              <a:t>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1439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/>
              <a:t>С</a:t>
            </a:r>
            <a:r>
              <a:rPr lang="ru-RU" dirty="0" smtClean="0"/>
              <a:t>опоставить </a:t>
            </a:r>
            <a:r>
              <a:rPr lang="ru-RU" dirty="0"/>
              <a:t>русские и осетинские пословицы,  проанализировать со стороны тематического содержания и эмоциональной оценки</a:t>
            </a:r>
            <a:r>
              <a:rPr lang="ru-RU" dirty="0" smtClean="0"/>
              <a:t>, выявить </a:t>
            </a:r>
            <a:r>
              <a:rPr lang="ru-RU" dirty="0"/>
              <a:t>их культурные особенности, выделить раздел  мужчина-женщина.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</a:rPr>
              <a:t>Цель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8847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Сопоставление русских пословиц с осетинскими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Горы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Равнина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900436"/>
            <a:ext cx="4040188" cy="303014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1899841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xmlns="" val="58619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Сопоставление русских пословиц с осетинскими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Хозяин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444294"/>
            <a:ext cx="4040188" cy="39417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1484784"/>
            <a:ext cx="4041775" cy="3888431"/>
          </a:xfrm>
        </p:spPr>
      </p:pic>
    </p:spTree>
    <p:extLst>
      <p:ext uri="{BB962C8B-B14F-4D97-AF65-F5344CB8AC3E}">
        <p14:creationId xmlns:p14="http://schemas.microsoft.com/office/powerpoint/2010/main" xmlns="" val="369569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nocss.ru/projects/49/foto/horisontal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Сопоставление русских пословиц с осетинскими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Воровство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Кара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814" y="1444625"/>
            <a:ext cx="2940959" cy="39417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8026" y="1444625"/>
            <a:ext cx="3875773" cy="3941763"/>
          </a:xfrm>
        </p:spPr>
      </p:pic>
    </p:spTree>
    <p:extLst>
      <p:ext uri="{BB962C8B-B14F-4D97-AF65-F5344CB8AC3E}">
        <p14:creationId xmlns:p14="http://schemas.microsoft.com/office/powerpoint/2010/main" xmlns="" val="1751753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222</TotalTime>
  <Words>314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Пословицы как материал для изучения культуры народа</vt:lpstr>
      <vt:lpstr>Актуальность</vt:lpstr>
      <vt:lpstr>Задачи исследования:</vt:lpstr>
      <vt:lpstr>Объект исследования</vt:lpstr>
      <vt:lpstr>Предмет исследования</vt:lpstr>
      <vt:lpstr>Цель</vt:lpstr>
      <vt:lpstr>Сопоставление русских пословиц с осетинскими</vt:lpstr>
      <vt:lpstr>Сопоставление русских пословиц с осетинскими</vt:lpstr>
      <vt:lpstr>Сопоставление русских пословиц с осетинскими</vt:lpstr>
      <vt:lpstr>Сопоставление русских пословиц с осетинскими</vt:lpstr>
      <vt:lpstr>Сопоставление русских пословиц с осетинскими</vt:lpstr>
      <vt:lpstr>Особенности образов мужчины и женщины в русских  пословицах</vt:lpstr>
      <vt:lpstr>Старшая женщина семьи – æфсин. Образ в поговорках.</vt:lpstr>
      <vt:lpstr>Общее в осетинских и русских пословицах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Сравнительное исследование русских и осетинских пословиц</dc:title>
  <dc:creator>Хитрющая Настя</dc:creator>
  <cp:lastModifiedBy>Kab2</cp:lastModifiedBy>
  <cp:revision>23</cp:revision>
  <dcterms:created xsi:type="dcterms:W3CDTF">2014-01-19T18:06:20Z</dcterms:created>
  <dcterms:modified xsi:type="dcterms:W3CDTF">2015-12-24T15:23:00Z</dcterms:modified>
</cp:coreProperties>
</file>