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3" r:id="rId10"/>
    <p:sldId id="269" r:id="rId11"/>
    <p:sldId id="270" r:id="rId12"/>
    <p:sldId id="267" r:id="rId13"/>
    <p:sldId id="271" r:id="rId14"/>
    <p:sldId id="272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45" autoAdjust="0"/>
    <p:restoredTop sz="94638" autoAdjust="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60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5B6212C-88BF-4F82-9A61-56699892E54A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A4060DC-F7E5-4711-8CA7-3CBA5F21C3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Социалистические суждения в творчестве Е.Ц. Бритаева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380312" y="1646237"/>
            <a:ext cx="1306488" cy="192677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77px-Elbyzdyqo_Britaj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3498499" cy="51845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6248" y="3571875"/>
            <a:ext cx="421484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Проектную работу подготовили ученики 9 «Б» класса </a:t>
            </a:r>
            <a:endParaRPr lang="ru-RU" dirty="0" smtClean="0"/>
          </a:p>
          <a:p>
            <a:pPr algn="ctr"/>
            <a:r>
              <a:rPr lang="ru-RU" dirty="0" err="1" smtClean="0"/>
              <a:t>невладеющей</a:t>
            </a:r>
            <a:r>
              <a:rPr lang="ru-RU" dirty="0" smtClean="0"/>
              <a:t> </a:t>
            </a:r>
            <a:r>
              <a:rPr lang="ru-RU" dirty="0" smtClean="0"/>
              <a:t>группы </a:t>
            </a:r>
            <a:endParaRPr lang="ru-RU" dirty="0" smtClean="0"/>
          </a:p>
          <a:p>
            <a:pPr algn="ctr"/>
            <a:r>
              <a:rPr lang="ru-RU" dirty="0" err="1" smtClean="0"/>
              <a:t>Джусоева</a:t>
            </a:r>
            <a:r>
              <a:rPr lang="ru-RU" dirty="0" smtClean="0"/>
              <a:t> </a:t>
            </a:r>
            <a:r>
              <a:rPr lang="ru-RU" dirty="0" smtClean="0"/>
              <a:t>А</a:t>
            </a:r>
            <a:r>
              <a:rPr lang="ru-RU" dirty="0" smtClean="0"/>
              <a:t>., </a:t>
            </a:r>
            <a:r>
              <a:rPr lang="ru-RU" dirty="0" err="1" smtClean="0"/>
              <a:t>Кайтова</a:t>
            </a:r>
            <a:r>
              <a:rPr lang="ru-RU" dirty="0" smtClean="0"/>
              <a:t> </a:t>
            </a:r>
            <a:r>
              <a:rPr lang="ru-RU" dirty="0" smtClean="0"/>
              <a:t>А, Кириченко Д, Леонтьева А., </a:t>
            </a:r>
            <a:r>
              <a:rPr lang="ru-RU" dirty="0" err="1" smtClean="0"/>
              <a:t>Бражниченко</a:t>
            </a:r>
            <a:r>
              <a:rPr lang="ru-RU" dirty="0" smtClean="0"/>
              <a:t> И.</a:t>
            </a:r>
          </a:p>
          <a:p>
            <a:pPr algn="ctr"/>
            <a:r>
              <a:rPr lang="ru-RU" sz="2400" dirty="0" smtClean="0"/>
              <a:t>Научный руководитель </a:t>
            </a:r>
            <a:r>
              <a:rPr lang="ru-RU" sz="2400" dirty="0" err="1" smtClean="0"/>
              <a:t>Текаева</a:t>
            </a:r>
            <a:r>
              <a:rPr lang="ru-RU" sz="2400" dirty="0" smtClean="0"/>
              <a:t> А.М.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6096" y="188640"/>
            <a:ext cx="35283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 smtClean="0"/>
              <a:t>В пьесе «Две сестры" впервые всплывает тема половой дискриминации и равноправия. Никто до этого из осетинских писателей не призывал к защите прав и свобод женщины.</a:t>
            </a:r>
            <a:endParaRPr lang="ru-RU" sz="3200" i="1" dirty="0"/>
          </a:p>
        </p:txBody>
      </p:sp>
      <p:pic>
        <p:nvPicPr>
          <p:cNvPr id="4" name="Рисунок 3" descr="ruNzCMi4pv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5184576" cy="648072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48883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Глубоко затронута тема борьбы за </a:t>
            </a:r>
            <a:r>
              <a:rPr lang="ru-RU" sz="2800" dirty="0" err="1" smtClean="0"/>
              <a:t>общечеловечекую</a:t>
            </a:r>
            <a:r>
              <a:rPr lang="ru-RU" sz="2800" dirty="0" smtClean="0"/>
              <a:t> свободу в произведениях "</a:t>
            </a:r>
            <a:r>
              <a:rPr lang="ru-RU" sz="2800" dirty="0" err="1" smtClean="0"/>
              <a:t>Амиран</a:t>
            </a:r>
            <a:r>
              <a:rPr lang="ru-RU" sz="2800" dirty="0" smtClean="0"/>
              <a:t>" и"</a:t>
            </a:r>
            <a:r>
              <a:rPr lang="ru-RU" sz="2800" dirty="0" err="1" smtClean="0"/>
              <a:t>Зиу</a:t>
            </a:r>
            <a:r>
              <a:rPr lang="ru-RU" sz="2800" dirty="0" smtClean="0"/>
              <a:t>". В мифический сюжет об </a:t>
            </a:r>
            <a:r>
              <a:rPr lang="ru-RU" sz="2800" dirty="0" err="1" smtClean="0"/>
              <a:t>Амиране</a:t>
            </a:r>
            <a:r>
              <a:rPr lang="ru-RU" sz="2800" dirty="0" smtClean="0"/>
              <a:t> драматург ввел земные, социальные мотивы, приурочив их к эпохе общественных противоречий и революционных потрясений. Каждый мотив трагедии, каждый ее образ — символичен.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3" name="Рисунок 2" descr="WieE5I9v1c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933056"/>
            <a:ext cx="8352928" cy="2664296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7704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Литература Бритаева сплошь пронизана социал-демократическими взглядами. Вступая в ногу со временем, </a:t>
            </a:r>
            <a:r>
              <a:rPr lang="ru-RU" sz="3600" dirty="0" err="1" smtClean="0"/>
              <a:t>Елбыздыко</a:t>
            </a:r>
            <a:r>
              <a:rPr lang="ru-RU" sz="3600" dirty="0" smtClean="0"/>
              <a:t> </a:t>
            </a:r>
            <a:r>
              <a:rPr lang="ru-RU" sz="3600" dirty="0" err="1" smtClean="0"/>
              <a:t>Цопанович</a:t>
            </a:r>
            <a:r>
              <a:rPr lang="ru-RU" sz="3600" dirty="0" smtClean="0"/>
              <a:t> не позабыл акцентировать внимание публики и на национальных </a:t>
            </a:r>
            <a:r>
              <a:rPr lang="ru-RU" sz="3600" dirty="0" err="1" smtClean="0"/>
              <a:t>ценностях.Такое</a:t>
            </a:r>
            <a:r>
              <a:rPr lang="ru-RU" sz="3600" dirty="0" smtClean="0"/>
              <a:t> "Народное" направление в искусстве присуще многим его современникам.</a:t>
            </a:r>
            <a:endParaRPr lang="ru-RU" sz="3600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Вот любопытная фотография 1903г.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На ней запечатлено весьма интересное событие-съезд учителей </a:t>
            </a:r>
            <a:r>
              <a:rPr lang="ru-RU" i="1" dirty="0" err="1" smtClean="0"/>
              <a:t>Ардонского</a:t>
            </a:r>
            <a:r>
              <a:rPr lang="ru-RU" i="1" dirty="0" smtClean="0"/>
              <a:t> отделения </a:t>
            </a:r>
            <a:r>
              <a:rPr lang="ru-RU" i="1" dirty="0" err="1" smtClean="0"/>
              <a:t>Владикавказкого</a:t>
            </a:r>
            <a:r>
              <a:rPr lang="ru-RU" i="1" dirty="0" smtClean="0"/>
              <a:t> епархиального училища и попечительского совета в связи с началом учебного года. Съезд собрал весь свет осетинской интеллигенции начала </a:t>
            </a:r>
            <a:r>
              <a:rPr lang="ru-RU" i="1" dirty="0" err="1" smtClean="0"/>
              <a:t>ХХ-века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4" name="Рисунок 3" descr="lfdZXC8H2x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1551"/>
            <a:ext cx="8136904" cy="3995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jQtbjVPx1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3240360" cy="5400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На ней запечатлен в том числе Бритаев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5" name="Рисунок 4" descr="vrjb10kHg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50015" y="2852936"/>
            <a:ext cx="5442465" cy="36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1628800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u="sng" dirty="0" smtClean="0"/>
              <a:t>И предположительно </a:t>
            </a:r>
            <a:r>
              <a:rPr lang="ru-RU" sz="2400" i="1" u="sng" dirty="0" err="1" smtClean="0"/>
              <a:t>Коста</a:t>
            </a:r>
            <a:r>
              <a:rPr lang="ru-RU" sz="2400" i="1" u="sng" dirty="0" smtClean="0"/>
              <a:t> Леванович Хетагуров.</a:t>
            </a:r>
            <a:endParaRPr lang="ru-RU" sz="2400" i="1" u="sng" dirty="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8864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В 1923 году, после продолжительной болезни, драматург скончался. В его честь названа улица во Владикавказе, а дом, в котором творец жил украшен мемориальной доской.</a:t>
            </a:r>
            <a:endParaRPr lang="ru-RU" sz="2800" i="1" dirty="0"/>
          </a:p>
        </p:txBody>
      </p:sp>
      <p:pic>
        <p:nvPicPr>
          <p:cNvPr id="4" name="Рисунок 3" descr="Zn3Q-37y3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060848"/>
            <a:ext cx="6132185" cy="4360665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Бритаев </a:t>
            </a:r>
            <a:r>
              <a:rPr lang="ru-RU" dirty="0" err="1" smtClean="0"/>
              <a:t>Елбыздыко</a:t>
            </a:r>
            <a:r>
              <a:rPr lang="ru-RU" dirty="0" smtClean="0"/>
              <a:t> </a:t>
            </a:r>
            <a:r>
              <a:rPr lang="ru-RU" dirty="0" err="1" smtClean="0"/>
              <a:t>Цопанович</a:t>
            </a:r>
            <a:endParaRPr lang="ru-RU" dirty="0"/>
          </a:p>
        </p:txBody>
      </p:sp>
      <p:pic>
        <p:nvPicPr>
          <p:cNvPr id="4" name="Рисунок 3" descr="KURMBy-1q2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429000" cy="48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1772816"/>
            <a:ext cx="43204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+mj-lt"/>
                <a:cs typeface="Aharoni" pitchFamily="2" charset="-79"/>
              </a:rPr>
              <a:t>Родился в крестьянской семье в селении </a:t>
            </a:r>
            <a:r>
              <a:rPr lang="ru-RU" sz="2400" dirty="0" err="1">
                <a:latin typeface="+mj-lt"/>
                <a:cs typeface="Aharoni" pitchFamily="2" charset="-79"/>
              </a:rPr>
              <a:t>Даллагкау</a:t>
            </a:r>
            <a:r>
              <a:rPr lang="ru-RU" sz="2400" dirty="0">
                <a:latin typeface="+mj-lt"/>
                <a:cs typeface="Aharoni" pitchFamily="2" charset="-79"/>
              </a:rPr>
              <a:t> </a:t>
            </a:r>
            <a:r>
              <a:rPr lang="ru-RU" sz="2400" dirty="0" err="1">
                <a:latin typeface="+mj-lt"/>
                <a:cs typeface="Aharoni" pitchFamily="2" charset="-79"/>
              </a:rPr>
              <a:t>Куртатинского</a:t>
            </a:r>
            <a:r>
              <a:rPr lang="ru-RU" sz="2400" dirty="0">
                <a:latin typeface="+mj-lt"/>
                <a:cs typeface="Aharoni" pitchFamily="2" charset="-79"/>
              </a:rPr>
              <a:t> ущелья (ныне </a:t>
            </a:r>
            <a:r>
              <a:rPr lang="ru-RU" sz="2400" dirty="0" err="1">
                <a:latin typeface="+mj-lt"/>
                <a:cs typeface="Aharoni" pitchFamily="2" charset="-79"/>
              </a:rPr>
              <a:t>Алагирский</a:t>
            </a:r>
            <a:r>
              <a:rPr lang="ru-RU" sz="2400" dirty="0">
                <a:latin typeface="+mj-lt"/>
                <a:cs typeface="Aharoni" pitchFamily="2" charset="-79"/>
              </a:rPr>
              <a:t> район Северной Осетии) 10 марта 1881 года. В 1903 году окончил реальное училище для одаренных детей во </a:t>
            </a:r>
            <a:r>
              <a:rPr lang="ru-RU" sz="2400" dirty="0" err="1">
                <a:latin typeface="+mj-lt"/>
                <a:cs typeface="Aharoni" pitchFamily="2" charset="-79"/>
              </a:rPr>
              <a:t>Владикавказе.После</a:t>
            </a:r>
            <a:r>
              <a:rPr lang="ru-RU" sz="2400" dirty="0">
                <a:latin typeface="+mj-lt"/>
                <a:cs typeface="Aharoni" pitchFamily="2" charset="-79"/>
              </a:rPr>
              <a:t> работал учителем в родном селении.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9120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 1912 по 1917 гг.обучался на юридическом факультете Петербургского университета, параллельно издал три номера осетинского литературного журнала «</a:t>
            </a:r>
            <a:r>
              <a:rPr lang="ru-RU" dirty="0" err="1" smtClean="0"/>
              <a:t>Хуры</a:t>
            </a:r>
            <a:r>
              <a:rPr lang="ru-RU" dirty="0" smtClean="0"/>
              <a:t> тын» («Луч солнца»).</a:t>
            </a: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4canKCma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8640"/>
            <a:ext cx="5040560" cy="3538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ZcQV4CIS3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764704"/>
            <a:ext cx="3816424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64502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Петербургский университет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580526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Литературный журнал «</a:t>
            </a:r>
            <a:r>
              <a:rPr lang="ru-RU" sz="2000" dirty="0" err="1" smtClean="0"/>
              <a:t>Хуры</a:t>
            </a:r>
            <a:r>
              <a:rPr lang="ru-RU" sz="2000" dirty="0" smtClean="0"/>
              <a:t> тын»</a:t>
            </a:r>
            <a:endParaRPr lang="ru-RU" sz="20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19256" cy="511256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 возвращении во Владикавказ Бритаев вступил в "Союз объединенных горцев".Несколько позже состоял членом ЦК "Союза" и редактором газеты "Горская жизнь".Но в 1918 году, когда "заправилы" партии бежали из советского Владикавказа в </a:t>
            </a:r>
            <a:r>
              <a:rPr lang="ru-RU" sz="3200" dirty="0" err="1" smtClean="0"/>
              <a:t>Темирхан-Шуру</a:t>
            </a:r>
            <a:r>
              <a:rPr lang="ru-RU" sz="3200" dirty="0" smtClean="0"/>
              <a:t>, Бритаев за ними не </a:t>
            </a:r>
            <a:r>
              <a:rPr lang="ru-RU" sz="3200" dirty="0" err="1" smtClean="0"/>
              <a:t>последовал.Он</a:t>
            </a:r>
            <a:r>
              <a:rPr lang="ru-RU" sz="3200" dirty="0" smtClean="0"/>
              <a:t> оставил контрреволюционную и общественную деятельность.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Съезды "Союза объединенных горцев"</a:t>
            </a:r>
            <a:endParaRPr lang="ru-RU" dirty="0"/>
          </a:p>
        </p:txBody>
      </p:sp>
      <p:pic>
        <p:nvPicPr>
          <p:cNvPr id="3" name="Рисунок 2" descr="PwDX3iJ27j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8424936" cy="482453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Dkpcjry6z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562729" cy="6192688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6416142"/>
          </a:xfrm>
        </p:spPr>
        <p:txBody>
          <a:bodyPr>
            <a:normAutofit fontScale="90000"/>
          </a:bodyPr>
          <a:lstStyle/>
          <a:p>
            <a:pPr algn="ctr" fontAlgn="t"/>
            <a:r>
              <a:rPr lang="ru-RU" sz="3600" dirty="0" err="1" smtClean="0">
                <a:effectLst/>
              </a:rPr>
              <a:t>Елбыздыко</a:t>
            </a:r>
            <a:r>
              <a:rPr lang="ru-RU" sz="3600" dirty="0" smtClean="0">
                <a:effectLst/>
              </a:rPr>
              <a:t> является основоположником осетинской драматургии и одним из основателей осетинского театра.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Литературное наследие Бритаева состоит из пьес: «Побывавший в России». «Лучше смерть, чем позор», «Мир праху обезьяны, да здравствует осетинский театр», «</a:t>
            </a:r>
            <a:r>
              <a:rPr lang="ru-RU" sz="3600" dirty="0" err="1" smtClean="0">
                <a:effectLst/>
              </a:rPr>
              <a:t>Хазби</a:t>
            </a:r>
            <a:r>
              <a:rPr lang="ru-RU" sz="3600" dirty="0" smtClean="0">
                <a:effectLst/>
              </a:rPr>
              <a:t>», «Две сестры», «</a:t>
            </a:r>
            <a:r>
              <a:rPr lang="ru-RU" sz="3600" dirty="0" err="1" smtClean="0">
                <a:effectLst/>
              </a:rPr>
              <a:t>Амран</a:t>
            </a:r>
            <a:r>
              <a:rPr lang="ru-RU" sz="3600" dirty="0" smtClean="0">
                <a:effectLst/>
              </a:rPr>
              <a:t>», а также рассказов на русском и осетинском языках: «Озеро» «Месть молодого горца» и др.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8" y="571480"/>
            <a:ext cx="31432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В своих произведениях Бритаев высмеивает высокомерность, невежество, паразитический образ жизни, возносит честь и патриотизм.</a:t>
            </a:r>
          </a:p>
          <a:p>
            <a:pPr algn="ctr"/>
            <a:r>
              <a:rPr lang="ru-RU" sz="2000" b="1" i="1" dirty="0" smtClean="0"/>
              <a:t>Его герои жаждут свободы, порой жертвуют собой ради освобождения народа, как в пьесе «</a:t>
            </a:r>
            <a:r>
              <a:rPr lang="ru-RU" sz="2000" b="1" i="1" dirty="0" err="1" smtClean="0"/>
              <a:t>Хазби</a:t>
            </a:r>
            <a:r>
              <a:rPr lang="ru-RU" sz="2000" b="1" i="1" dirty="0" smtClean="0"/>
              <a:t>».Именно здесь впервые в истории осетинского театра на сцену вышла женщина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3" name="Рисунок 2" descr="ХАЗБ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3" y="214290"/>
            <a:ext cx="5572164" cy="6429420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316</TotalTime>
  <Words>378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Социалистические суждения в творчестве Е.Ц. Бритаева</vt:lpstr>
      <vt:lpstr>Бритаев Елбыздыко Цопанович</vt:lpstr>
      <vt:lpstr>С 1912 по 1917 гг.обучался на юридическом факультете Петербургского университета, параллельно издал три номера осетинского литературного журнала «Хуры тын» («Луч солнца»).</vt:lpstr>
      <vt:lpstr>Слайд 4</vt:lpstr>
      <vt:lpstr>По возвращении во Владикавказ Бритаев вступил в "Союз объединенных горцев".Несколько позже состоял членом ЦК "Союза" и редактором газеты "Горская жизнь".Но в 1918 году, когда "заправилы" партии бежали из советского Владикавказа в Темирхан-Шуру, Бритаев за ними не последовал.Он оставил контрреволюционную и общественную деятельность.</vt:lpstr>
      <vt:lpstr>Съезды "Союза объединенных горцев"</vt:lpstr>
      <vt:lpstr>Слайд 7</vt:lpstr>
      <vt:lpstr>Елбыздыко является основоположником осетинской драматургии и одним из основателей осетинского театра. Литературное наследие Бритаева состоит из пьес: «Побывавший в России». «Лучше смерть, чем позор», «Мир праху обезьяны, да здравствует осетинский театр», «Хазби», «Две сестры», «Амран», а также рассказов на русском и осетинском языках: «Озеро» «Месть молодого горца» и др. </vt:lpstr>
      <vt:lpstr>Слайд 9</vt:lpstr>
      <vt:lpstr>Слайд 10</vt:lpstr>
      <vt:lpstr>Слайд 11</vt:lpstr>
      <vt:lpstr>Слайд 12</vt:lpstr>
      <vt:lpstr>Вот любопытная фотография 1903г.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Kab2</cp:lastModifiedBy>
  <cp:revision>32</cp:revision>
  <dcterms:created xsi:type="dcterms:W3CDTF">2015-10-15T17:40:45Z</dcterms:created>
  <dcterms:modified xsi:type="dcterms:W3CDTF">2015-12-22T11:25:02Z</dcterms:modified>
</cp:coreProperties>
</file>