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A6"/>
    <a:srgbClr val="F54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4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66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1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84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33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761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7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80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95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40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2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E17D4-F813-4972-A1A1-040A038DCD2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F6AD8-113F-42CD-B99E-EA6F3C86EA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39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ru.wikipedia.org/wiki/%D0%A1%D0%BE%D1%86%D0%B8%D0%B0%D0%BB%D1%8C%D0%BD%D1%8B%D0%B9_%D1%81%D1%82%D0%B0%D1%82%D1%83%D1%8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5419" y="2234068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54132"/>
                </a:solidFill>
                <a:latin typeface="Segoe Print" panose="02000600000000000000" pitchFamily="2" charset="0"/>
              </a:rPr>
              <a:t>Технология</a:t>
            </a:r>
            <a:br>
              <a:rPr lang="ru-RU" b="1" dirty="0" smtClean="0">
                <a:solidFill>
                  <a:srgbClr val="F54132"/>
                </a:solidFill>
                <a:latin typeface="Segoe Print" panose="02000600000000000000" pitchFamily="2" charset="0"/>
              </a:rPr>
            </a:br>
            <a:r>
              <a:rPr lang="ru-RU" b="1" dirty="0" smtClean="0">
                <a:solidFill>
                  <a:srgbClr val="F54132"/>
                </a:solidFill>
                <a:latin typeface="Segoe Print" panose="02000600000000000000" pitchFamily="2" charset="0"/>
              </a:rPr>
              <a:t>социальной реабилитации</a:t>
            </a:r>
            <a:endParaRPr lang="en-US" b="1" dirty="0">
              <a:solidFill>
                <a:srgbClr val="F54132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34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24258" y="0"/>
            <a:ext cx="5983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международной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практике под реабилитацией понимается восстановление имевшихся в прошлом способностей, утерянных по причине болезни и других изменений условий жизнедеятельности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790163" y="1200329"/>
            <a:ext cx="65623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Социальная реабилитация (как технология социальной работы) – это восстановление социального статуса человека, группы людей, утраченного или сниженного из-за проблем, создавших в их жизни трудную ситуацию. К таким проблемам можно отнести инвалидность, миграцию, безработицу, отбывание наказания в местах лишения свободы  и т.д.</a:t>
            </a:r>
          </a:p>
        </p:txBody>
      </p:sp>
      <p:pic>
        <p:nvPicPr>
          <p:cNvPr id="1026" name="Picture 2" descr="https://ruzaria.ru/wp-content/uploads/2019/09/%D0%A0%D0%B5%D0%B0%D0%B1%D0%B8%D0%BB%D0%B8%D1%82%D0%B0%D1%86%D0%B8%D1%8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759" y="4672086"/>
            <a:ext cx="3054998" cy="203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1019644" y="3010332"/>
            <a:ext cx="67978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Социальная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 взаимозависимый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одной стороны,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восстановление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к жизнедеятельности в социальной среде, с другой – на изменение характера самой среды, ограничивающей реализацию потребностей человека. </a:t>
            </a:r>
          </a:p>
        </p:txBody>
      </p:sp>
      <p:pic>
        <p:nvPicPr>
          <p:cNvPr id="1028" name="Picture 4" descr="http://yaransk.net/images/denny007/------------0004_______/0000_15495_8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789" y="4672086"/>
            <a:ext cx="3049446" cy="203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58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98752" y="566671"/>
            <a:ext cx="701721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процесса социальной реабилитации является развитие в человеке стремления к самостоятельной борьбе с негативными влиянием среды и мобилизации собственных возможностей для создания собственного «Я».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социальной реабилитации являются: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восстановление социального статуса индивида;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достижение субъектом определенного уровня социальной, материальной и духовной независимости 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повышение уровня социальной адаптации субъекта.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19644" y="3010332"/>
            <a:ext cx="6797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my-bookshop.ru/image/10315607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71" y="4058461"/>
            <a:ext cx="3077022" cy="263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118604/pub_5d93696674f1bc00ae9878d9_5d9369eb35c8d800b14e102c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375" y="4058461"/>
            <a:ext cx="3939200" cy="263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7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070" y="315013"/>
            <a:ext cx="6540246" cy="6864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Функции </a:t>
            </a:r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социальной реабилитации: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2115186" y="1437192"/>
            <a:ext cx="5068887" cy="5302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Восстановительная;</a:t>
              </a:r>
              <a:endPara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2085272" y="2263462"/>
            <a:ext cx="5070475" cy="549275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Социализации;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2059079" y="3073180"/>
            <a:ext cx="5070475" cy="1059186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223" cy="1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2096385" y="4365693"/>
            <a:ext cx="5070476" cy="547687"/>
            <a:chOff x="1268" y="2727"/>
            <a:chExt cx="3194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sp>
        <p:nvSpPr>
          <p:cNvPr id="3" name="Прямоугольник 2"/>
          <p:cNvSpPr/>
          <p:nvPr/>
        </p:nvSpPr>
        <p:spPr>
          <a:xfrm>
            <a:off x="2641246" y="3089732"/>
            <a:ext cx="4043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Социального воздействия на факторы, которые противостоят нормальному существованию индивида в социуме;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2604386" y="4404719"/>
            <a:ext cx="1773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Адаптационная.</a:t>
            </a:r>
          </a:p>
        </p:txBody>
      </p:sp>
      <p:pic>
        <p:nvPicPr>
          <p:cNvPr id="58" name="Picture 2" descr="https://masyamba.ru/%D0%BA%D0%B0%D1%80%D1%82%D0%B8%D0%BD%D0%BA%D0%B8-%D0%BC%D1%83%D1%80%D0%B0%D0%B2%D1%8C%D0%B5%D0%B2/18-%D0%BC%D1%83%D1%80%D0%B0%D0%B2%D0%B5%D0%B9-%D0%BA%D0%B0%D1%80%D1%82%D0%B8%D0%BD%D0%BA%D0%B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145" y="5094159"/>
            <a:ext cx="2886409" cy="162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65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19644" y="618185"/>
            <a:ext cx="7416459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Объекты социальной реабилитации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индивиды или группы, нуждающиеся в восстановлении утраченных или не приобретенных в процессе социализации навыков и умений взаимодействовать в системе социальных отношений и исполнять социальные роли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инвалиды всех возрастов, степеней инвалидности и видов; бывшие заключенные; выпускники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интернатных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учреждений; пожилые и старые одинокие и одиноко проживающие, асоциальные семьи; бездомные; безнадзорные дети и т. д.</a:t>
            </a: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3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1522" y="167425"/>
            <a:ext cx="78689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Выделяют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следующие принципы, лежащие в основе  социальной реабилитации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Своевременность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социально-реабилитационных мероприятий, предполагающие своевременное выявление проблем клиента и организацию последовательной деятельности по их разрешению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системность и комплексность, направленные на осуществление необходимых и достаточных для конкретного клиента социально-реабилитационных мероприятий как единой, целостной системы поддержки и помощи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и непрерывность в проведении социально-реабилитационных мероприятий, реализация которых  позволяет не только восстановить утраченные субъектом ресурсы, но и предвосхитить возможное возникновение проблемных ситуаций в будущем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программы реабилитации  с учетом объёма, характера и направленности социально-реабилитационных мер, необходимых для максимально полного восстановления социальных функций объекта реабилитации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социально-реабилитационной помощи для всех нуждающихся, независимо от их социального статуса, материального и имущественного положения</a:t>
            </a:r>
          </a:p>
        </p:txBody>
      </p:sp>
    </p:spTree>
    <p:extLst>
      <p:ext uri="{BB962C8B-B14F-4D97-AF65-F5344CB8AC3E}">
        <p14:creationId xmlns:p14="http://schemas.microsoft.com/office/powerpoint/2010/main" val="38167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8185" y="553791"/>
            <a:ext cx="826823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Социальная реабилитация проводится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трех уровнях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Личностном (индивидуальном) – реабилитационная работа проводится в отношении отдельного индивида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программа реабилитации — это комплекс специальных реабилитационных мер, включающих конкретные формы, способы, используемые средства, сроки и длительность проведения мероприятий, направленных на восстановление и компенсацию нарушенных или утраченных функций организма, интеграцию индивида в общество. В индивидуальной программе обычно отражена социально - медицинская реабилитация. Обычно на этом уровне работа проводится с отдельными инвалидами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предполагающая осуществление реабилитационных мероприятий при работе с группой (инвалиды, пожилые, безнадзорные дети, выпускники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интернатных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учреждений и т. 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Семейная – реабилитационная работа проводится в отношении семьи,  чаще всего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ассоциальных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38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60" y="218941"/>
            <a:ext cx="8448540" cy="6156101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Исходя из разделения по уровням, можно выделить следующие формы реабилитационных мероприятий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Социально-медицинская реабилитация 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(лечебный массаж, аппаратный массаж,  лечебная физкультура,  фитотерапия, 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аромотерапия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витаминотерапия, 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физиолечение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теплолечение, лечебное плавание, кислородная терапия, кислородные коктейли,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иппотерапия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спортивно-оздоровительные мероприятия, информационно-профилактические мероприятия и т.д.).</a:t>
            </a:r>
          </a:p>
          <a:p>
            <a:pPr algn="just">
              <a:buFontTx/>
              <a:buChar char="-"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Социально-бытовая реабилитация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(информирование и консультирование, адаптационное обучение пользованию средствами реабилитации, выдача технических средств реабилитации, трудотерапия).</a:t>
            </a:r>
          </a:p>
          <a:p>
            <a:pPr algn="just">
              <a:buFontTx/>
              <a:buChar char="-"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Социально-психологическая реабилитация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(психодиагностика, психологическая коррекция, психологическое консультирование, адаптационное обучение, навыки персонального ухода и сохранности, оптико-волоконная терапия, музыкотерапия, релаксация (визуализация),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коррекция агрессивного поведения, коррекция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психоподобного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поведения, коррекция задержки психического развития, тренинги).</a:t>
            </a:r>
          </a:p>
          <a:p>
            <a:pPr algn="just">
              <a:buFontTx/>
              <a:buChar char="-"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Социокультурная реабилитация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(Экскурсии, Концерты, Спортивные соревнования и праздники, Клубы по интересам, Посещение культурно-досуговых учреждений (театры, цирк, зоопарк и др.), Участие в фестивалях и выставках художественного творчества).</a:t>
            </a:r>
          </a:p>
          <a:p>
            <a:pPr algn="just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Первые три формы реабилитационной деятельности подходят для всех уровней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3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	Коррекционно-педагогическая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реабилитация (для детей и родителей: Развивающие занятия, Кружки по развитию творческих способностей, Профориентация, Занятие по социально-бытовой адаптации и ориентации). Больше присуща семейной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реабилитации.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329793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5166" y="125232"/>
            <a:ext cx="5911404" cy="91795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Вывод:</a:t>
            </a:r>
            <a:endParaRPr lang="ru-RU" sz="6000" b="1" dirty="0">
              <a:solidFill>
                <a:srgbClr val="FF0000"/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43189"/>
            <a:ext cx="8515350" cy="482957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проанализируем процесс социальной реабилитации на всех уровнях, то придем к выводу о том, что главными целями социальной реабилитации на всех уровнях является восстановление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Социальный статус"/>
              </a:rPr>
              <a:t>социального статуса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социальной позиции субъекта, достижение субъектом определённого уровня социальной, материальной и духовной независимости и повышение уровня социальной адаптации субъекта к новым условиям жизнедеятельности.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706" y="4617107"/>
            <a:ext cx="3445793" cy="213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2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287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Segoe Print</vt:lpstr>
      <vt:lpstr>Times New Roman</vt:lpstr>
      <vt:lpstr>Wingdings</vt:lpstr>
      <vt:lpstr>Office Theme</vt:lpstr>
      <vt:lpstr>Технология социальной реабилитации</vt:lpstr>
      <vt:lpstr>Презентация PowerPoint</vt:lpstr>
      <vt:lpstr>Презентация PowerPoint</vt:lpstr>
      <vt:lpstr> Функции социальной реабилитации: 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HP</cp:lastModifiedBy>
  <cp:revision>10</cp:revision>
  <dcterms:created xsi:type="dcterms:W3CDTF">2020-01-16T11:23:47Z</dcterms:created>
  <dcterms:modified xsi:type="dcterms:W3CDTF">2020-05-18T07:55:09Z</dcterms:modified>
</cp:coreProperties>
</file>