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Layouts/slideLayout39.xml" ContentType="application/vnd.openxmlformats-officedocument.presentationml.slideLayout+xml"/>
  <Override PartName="/ppt/theme/theme5.xml" ContentType="application/vnd.openxmlformats-officedocument.theme+xml"/>
  <Override PartName="/ppt/slideLayouts/slideLayout57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117.xml" ContentType="application/vnd.openxmlformats-officedocument.presentationml.slideLayout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24.xml" ContentType="application/vnd.openxmlformats-officedocument.presentationml.slideLayout+xml"/>
  <Default Extension="xml" ContentType="application/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31.xml" ContentType="application/vnd.openxmlformats-officedocument.presentationml.slideLayout+xml"/>
  <Override PartName="/ppt/tableStyles.xml" ContentType="application/vnd.openxmlformats-officedocument.presentationml.tableStyles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20.xml" ContentType="application/vnd.openxmlformats-officedocument.presentationml.slideLayout+xml"/>
  <Override PartName="/docProps/custom.xml" ContentType="application/vnd.openxmlformats-officedocument.custom-properties+xml"/>
  <Override PartName="/ppt/slideMasters/slideMaster8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4.xml" ContentType="application/vnd.openxmlformats-officedocument.presentationml.slideMaster+xml"/>
  <Override PartName="/ppt/viewProps.xml" ContentType="application/vnd.openxmlformats-officedocument.presentationml.viewProps+xml"/>
  <Override PartName="/ppt/theme/theme6.xml" ContentType="application/vnd.openxmlformats-officedocument.theme+xml"/>
  <Override PartName="/ppt/slideLayouts/slideLayout69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98.xml" ContentType="application/vnd.openxmlformats-officedocument.presentationml.slideLayout+xml"/>
  <Override PartName="/ppt/theme/theme10.xml" ContentType="application/vnd.openxmlformats-officedocument.theme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Layouts/slideLayout29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presProps.xml" ContentType="application/vnd.openxmlformats-officedocument.presentationml.presProps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3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presentation.xml" ContentType="application/vnd.openxmlformats-officedocument.presentationml.presentation.main+xml"/>
  <Override PartName="/ppt/slideLayouts/slideLayout14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32.xml" ContentType="application/vnd.openxmlformats-officedocument.presentationml.slideLayout+xml"/>
  <Override PartName="/docProps/app.xml" ContentType="application/vnd.openxmlformats-officedocument.extended-properties+xml"/>
  <Override PartName="/ppt/slideLayouts/slideLayout21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Masters/slideMaster9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Layouts/slideLayout10.xml" ContentType="application/vnd.openxmlformats-officedocument.presentationml.slideLayout+xml"/>
  <Override PartName="/ppt/slideMasters/slideMaster7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Layouts/slideLayout99.xml" ContentType="application/vnd.openxmlformats-officedocument.presentationml.slideLayout+xml"/>
  <Override PartName="/ppt/theme/theme9.xml" ContentType="application/vnd.openxmlformats-officedocument.theme+xml"/>
  <Override PartName="/ppt/slideMasters/slideMaster5.xml" ContentType="application/vnd.openxmlformats-officedocument.presentationml.slideMaster+xml"/>
  <Override PartName="/ppt/slides/slide8.xml" ContentType="application/vnd.openxmlformats-officedocument.presentationml.slide+xml"/>
  <Override PartName="/ppt/slideLayouts/slideLayout59.xml" ContentType="application/vnd.openxmlformats-officedocument.presentationml.slideLayout+xml"/>
  <Override PartName="/ppt/slideLayouts/slideLayout68.xml" ContentType="application/vnd.openxmlformats-officedocument.presentationml.slideLayout+xml"/>
  <Override PartName="/ppt/theme/theme7.xml" ContentType="application/vnd.openxmlformats-officedocument.theme+xml"/>
  <Override PartName="/ppt/slideLayouts/slideLayout79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97.xml" ContentType="application/vnd.openxmlformats-officedocument.presentationml.slideLayout+xml"/>
  <Override PartName="/ppt/theme/theme11.xml" ContentType="application/vnd.openxmlformats-officedocument.them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s/slide2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115.xml" ContentType="application/vnd.openxmlformats-officedocument.presentationml.slideLayout+xml"/>
  <Default Extension="rels" ContentType="application/vnd.openxmlformats-package.relationships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Masters/slideMaster6.xml" ContentType="application/vnd.openxmlformats-officedocument.presentationml.slideMaster+xml"/>
  <Override PartName="/ppt/theme/theme8.xml" ContentType="application/vnd.openxmlformats-officedocument.theme+xml"/>
  <Override PartName="/ppt/slideLayouts/slideLayout89.xml" ContentType="application/vnd.openxmlformats-officedocument.presentationml.slideLayout+xml"/>
  <Override PartName="/ppt/theme/theme12.xml" ContentType="application/vnd.openxmlformats-officedocument.theme+xml"/>
  <Override PartName="/ppt/slides/slide7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Masters/slideMaster2.xml" ContentType="application/vnd.openxmlformats-officedocument.presentationml.slideMaster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27.xml" ContentType="application/vnd.openxmlformats-officedocument.presentationml.slideLayout+xml"/>
  <Default Extension="jpeg" ContentType="image/jpeg"/>
  <Override PartName="/ppt/slideLayouts/slideLayout16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3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0" r:id="rId1"/>
    <p:sldMasterId id="2147483651" r:id="rId2"/>
    <p:sldMasterId id="2147483652" r:id="rId3"/>
    <p:sldMasterId id="2147483653" r:id="rId4"/>
    <p:sldMasterId id="2147483654" r:id="rId5"/>
    <p:sldMasterId id="2147483655" r:id="rId6"/>
    <p:sldMasterId id="2147483656" r:id="rId7"/>
    <p:sldMasterId id="2147483657" r:id="rId8"/>
    <p:sldMasterId id="2147483658" r:id="rId9"/>
    <p:sldMasterId id="2147483659" r:id="rId10"/>
    <p:sldMasterId id="2147483660" r:id="rId11"/>
    <p:sldMasterId id="2147483661" r:id="rId12"/>
  </p:sldMasterIdLst>
  <p:sldIdLst>
    <p:sldId id="256" r:id="rId13"/>
    <p:sldId id="257" r:id="rId14"/>
    <p:sldId id="261" r:id="rId15"/>
    <p:sldId id="258" r:id="rId16"/>
    <p:sldId id="262" r:id="rId17"/>
    <p:sldId id="263" r:id="rId18"/>
    <p:sldId id="259" r:id="rId19"/>
    <p:sldId id="260" r:id="rId2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590" autoAdjust="0"/>
    <p:restoredTop sz="94624" autoAdjust="0"/>
  </p:normalViewPr>
  <p:slideViewPr>
    <p:cSldViewPr>
      <p:cViewPr varScale="1">
        <p:scale>
          <a:sx n="46" d="100"/>
          <a:sy n="46" d="100"/>
        </p:scale>
        <p:origin x="-102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1.xml"/><Relationship Id="rId18" Type="http://schemas.openxmlformats.org/officeDocument/2006/relationships/slide" Target="slides/slide6.xml"/><Relationship Id="rId3" Type="http://schemas.openxmlformats.org/officeDocument/2006/relationships/slideMaster" Target="slideMasters/slideMaster3.xml"/><Relationship Id="rId21" Type="http://schemas.openxmlformats.org/officeDocument/2006/relationships/presProps" Target="presProps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4.xml"/><Relationship Id="rId20" Type="http://schemas.openxmlformats.org/officeDocument/2006/relationships/slide" Target="slides/slide8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3.xml"/><Relationship Id="rId23" Type="http://schemas.openxmlformats.org/officeDocument/2006/relationships/theme" Target="theme/theme1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7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2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457B39-A6AB-4A59-8F51-939F9A84A23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B16DEE-F49D-462A-ADD9-8FA345D857A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EC9B35-7E30-4DFF-8E58-97205E4F31A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7BEBBA-5F62-484A-A0B4-1BBDEBCF897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69D77E-CCD1-4513-A262-609996EA8BF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AC88D9-FE17-4650-BA39-89977D77A0F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1334C9-9BEC-4979-A87C-A1FD5471E4F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31C790-0D79-4DFA-80B6-1A38728F952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735B02-A737-49CC-99F7-E6BB82DAC19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0C9EF3-84B9-45A6-BB3A-BCA24890F72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396702-4B53-4E1F-A459-318F6FBEA34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8F8882-4A3A-4190-82FB-414BE00127B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BE65F0-01B1-46BA-9B86-4419E3749D2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551694-A04B-4548-974E-20F38487146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014DED-B32A-4774-80F2-2DAF0169114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BFE9F7-C92B-443A-A6C9-BF978FD9997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DF7FC5-A1B8-4D64-870D-844DF638809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CCB89E-1210-43C2-BE08-E5FCF3ECD4E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EA852C-B3C1-4507-87B2-83022610186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F1245B-2380-4CDA-81F2-D6F618B993E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EC5C48-9872-40F4-B71D-FF722F9090C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C011D4-3C74-4A43-ACCD-89F7EEEC87F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A49CF9-D9D5-48ED-881B-78586AB5B95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F7BE26-1B4E-48A8-8149-6A0DE09E9CB7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250335-08BD-4839-9D12-6061EA9F220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06B724-4D0C-4025-847F-AD841A424DE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E47103-B786-461B-B5F1-E1031FA1D53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E0B45A-7A9C-460E-ACF3-27C4D3A1521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36439D-E488-4B6D-9104-AC363F5EE60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6D2A4A-9E78-4185-BE15-52CFE5AF243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2AE23A-DEDA-4067-A82D-07F15AB8812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2E357B-632E-4E0D-B37A-8643BFCFAEC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B8393F-5DD2-4631-8E7D-C04F131CDFE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A75D0C-FB56-4604-A722-0D407019A27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E76352-1DCA-4019-8BF4-8F4DB12262E1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8E2EDF-A686-418D-A544-A96DD0D955A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745580-9BB0-416C-B157-388E3657FE8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4819B2-DD76-4355-8314-49673618941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88787E-FB2A-423D-BDB0-9F0B668C99FC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B01E44-BE63-49A3-A7E1-86B2220A996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9D7A2D-664E-493C-B2C5-24BE7B4BCB95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D24EE8-C958-4DA7-98A2-1D62EAC64EB4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64B924-542F-42B3-A05B-2E99BA6B4CC5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269C6F-78EA-4CFD-8D22-6B1D5ABB4F0D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68DF09-B691-44BA-BB90-34471D3E3BA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1106BB-7338-435D-8BA5-B9C6BCB9349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5ED3D5-A1CA-416B-B84B-8F9A1F5738CE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C2DD66-EEB3-4816-B5DE-8D567E9F9ADD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E59602-3208-4C9D-8A90-4FAEEA32C4D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E84A25-E652-4FE5-B3EC-B6DE96A285D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E1A2E9-172C-44B7-B876-E64529D4929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DD8F73-5EE3-45CB-BC85-A6C03ADFD6C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B3341B-8A22-43B0-A382-A4AE3828512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6E7A17-BA44-4BCF-AD1A-C0EABB7AA23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6C7B0C-43B6-44EA-A667-02330CEE468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FFD7AA-1ECE-4AC1-B29E-1EB2494A117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7AD801-4C4C-42E9-8F2A-BE9EEF7A8D0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9BE4F0-05B0-42A1-976B-57A0DD00AD2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AE3349-8D33-47F8-8C86-AFAEFFF55AA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34B17B-F463-4969-ADA6-54202499194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358001-F99A-4390-BB6A-3509AB52D46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4DC6D4-C23A-47D7-B2DC-21B3DBA05BE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EE5CCF-0751-4FED-A6AE-470D4E9BADC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AB2BEB-CB75-48E5-860D-3F10338E381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5F443A-D878-4698-B7F9-BC5FA99A90D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C81D0B-78AF-4124-B2CF-576E7C2B7C4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8BED55-7DA6-474D-A367-9EF4EB3C21A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D861FB-8981-4B9D-9567-FDF3637D318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0FA2EC-FC5B-4708-ADBA-E3259CB61E9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080598-C772-4E16-99BC-F01A778560A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32A82C-2969-4883-8059-9A7BDF30AA9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3B3BD0-1934-42DA-9033-8A6D40BADA5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4B8142-FA5D-4B92-957E-BA87238EE52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C5DB5B-8C75-45C5-A706-648263C6AB5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74E1AA-794D-4DBF-8394-9ADABF1FC52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40B642-00E2-4664-BA5B-B964C9994C9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445364-83C3-4EB9-9022-CDF7CC827A2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3E394D-07DD-443D-9B0E-303B9747EAC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30DF52-9298-4762-8BF1-A1CAD00661B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39D117-E729-40B4-AC02-267BA22D76B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D044ED-0F34-4380-AB6E-D277FACE1CC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1EA2E2-BE57-4814-B8E1-97A1794B91E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93A045-6655-4AAE-9173-ACFC2167D62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27A576-F037-4154-B0A9-7740DEEC803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D438B2-1DA2-42B2-9770-71E2F469EDC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4A1343-428D-4F14-B78F-E4CD661B489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7A63CD-849E-462D-BE1B-0005BA69EC5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5F6790-7EC2-455A-9E76-3614381A3B9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A25010-EF62-48F8-97D1-14BBDE9CA87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8803B4-AC36-4B05-B72E-52D75FAE203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88E0E2-2A97-4ED3-97B1-8CCAE59B9E4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7E7043-3E0A-4888-AB73-E5E6E53181A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FF40FF-F715-47D8-BDE9-902E350A69F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36C6A7-B62C-421C-9E85-FF491CA4FC3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9C5F89-CD55-404B-9FF0-CFA95E63777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B954D8-4C5E-42EF-B4A1-0EF7D6AE9E0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D55C39-2612-4D0F-BCEA-569D1E9047D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5919FB-9D5E-4509-A333-E45DC5D473D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12D492-F120-419C-B8AB-9B35898A4FE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B25FB8-3FAE-4D4F-A788-8474B2FE8E0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43686B-95A9-4CF7-AFE7-E2461885CC8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B26BEA-55F4-40BF-A620-55A7F2186B2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BBF48C-FB8B-4DDC-A0D6-5C13C41A850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5E27F7-FBE7-444F-872C-3951F3B7728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C2AD18-377E-4FA5-BCAA-CC11B676161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59C9DC-F0AE-4129-B8AD-262FEB9157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2566D4-4B0C-4DE7-9E80-BC65C01773B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4B0547-1DC6-487C-AF3F-CE40E77B161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FCF1B0-44A2-4501-9173-42F89B9409F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E68379-3580-4AAE-AC35-96994BF7504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32FAE5-2827-4B41-88B1-B7673185BBA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02B37A-682A-4BCF-8421-48B0BF3FC18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581C86-9112-4062-879A-BD555355590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17DDA3-D0A3-4B48-912C-78E4C8FE948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5C678E-3D7D-485E-B198-D4258EFBFAA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8220E9-1155-4601-BD2C-B59F41ED765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7205F7-5EB1-4271-A797-4055143D254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A7D567-C674-4AD8-8E7D-F8E2519F7AD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7170D6-0C76-4965-BA31-5212D641B81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8E229F-8E6F-4963-A3F4-040621FFF41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B16777-DF2D-4F6A-8C25-7C3723315EA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EA7AA5-39F1-470B-B971-1A276CA481E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98F30D-1267-42B5-91EA-87FAEBE1BAA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DA0B47-F4F6-4E72-BD91-08DDBB82ED4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903398-DFD1-4262-8BBF-CDDE473C04A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D6BA31-188B-4729-A499-E39B2226677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D77A1E-D3F9-4310-B0A4-64A3EACA3D1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2AABC9-30E3-4CC9-B682-3C72FE32AC2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707ED5-F70F-4394-ACE4-532C2382E19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913FF5-A35C-43D1-B4BF-FE5D2DC9372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43510A-DF62-450F-9D02-04F9A8FB03B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7D086E-6E19-4BD8-B593-06E64B83696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7.xml"/><Relationship Id="rId13" Type="http://schemas.openxmlformats.org/officeDocument/2006/relationships/image" Target="../media/image4.jpeg"/><Relationship Id="rId3" Type="http://schemas.openxmlformats.org/officeDocument/2006/relationships/slideLayout" Target="../slideLayouts/slideLayout102.xml"/><Relationship Id="rId7" Type="http://schemas.openxmlformats.org/officeDocument/2006/relationships/slideLayout" Target="../slideLayouts/slideLayout106.xml"/><Relationship Id="rId12" Type="http://schemas.openxmlformats.org/officeDocument/2006/relationships/theme" Target="../theme/theme10.xml"/><Relationship Id="rId2" Type="http://schemas.openxmlformats.org/officeDocument/2006/relationships/slideLayout" Target="../slideLayouts/slideLayout101.xml"/><Relationship Id="rId1" Type="http://schemas.openxmlformats.org/officeDocument/2006/relationships/slideLayout" Target="../slideLayouts/slideLayout100.xml"/><Relationship Id="rId6" Type="http://schemas.openxmlformats.org/officeDocument/2006/relationships/slideLayout" Target="../slideLayouts/slideLayout105.xml"/><Relationship Id="rId11" Type="http://schemas.openxmlformats.org/officeDocument/2006/relationships/slideLayout" Target="../slideLayouts/slideLayout110.xml"/><Relationship Id="rId5" Type="http://schemas.openxmlformats.org/officeDocument/2006/relationships/slideLayout" Target="../slideLayouts/slideLayout104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9.xml"/><Relationship Id="rId4" Type="http://schemas.openxmlformats.org/officeDocument/2006/relationships/slideLayout" Target="../slideLayouts/slideLayout103.xml"/><Relationship Id="rId9" Type="http://schemas.openxmlformats.org/officeDocument/2006/relationships/slideLayout" Target="../slideLayouts/slideLayout108.xml"/><Relationship Id="rId14" Type="http://schemas.openxmlformats.org/officeDocument/2006/relationships/image" Target="../media/image2.png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8.xml"/><Relationship Id="rId13" Type="http://schemas.openxmlformats.org/officeDocument/2006/relationships/image" Target="../media/image4.jpeg"/><Relationship Id="rId3" Type="http://schemas.openxmlformats.org/officeDocument/2006/relationships/slideLayout" Target="../slideLayouts/slideLayout113.xml"/><Relationship Id="rId7" Type="http://schemas.openxmlformats.org/officeDocument/2006/relationships/slideLayout" Target="../slideLayouts/slideLayout117.xml"/><Relationship Id="rId12" Type="http://schemas.openxmlformats.org/officeDocument/2006/relationships/theme" Target="../theme/theme11.xml"/><Relationship Id="rId2" Type="http://schemas.openxmlformats.org/officeDocument/2006/relationships/slideLayout" Target="../slideLayouts/slideLayout112.xml"/><Relationship Id="rId1" Type="http://schemas.openxmlformats.org/officeDocument/2006/relationships/slideLayout" Target="../slideLayouts/slideLayout111.xml"/><Relationship Id="rId6" Type="http://schemas.openxmlformats.org/officeDocument/2006/relationships/slideLayout" Target="../slideLayouts/slideLayout116.xml"/><Relationship Id="rId11" Type="http://schemas.openxmlformats.org/officeDocument/2006/relationships/slideLayout" Target="../slideLayouts/slideLayout121.xml"/><Relationship Id="rId5" Type="http://schemas.openxmlformats.org/officeDocument/2006/relationships/slideLayout" Target="../slideLayouts/slideLayout11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20.xml"/><Relationship Id="rId4" Type="http://schemas.openxmlformats.org/officeDocument/2006/relationships/slideLayout" Target="../slideLayouts/slideLayout114.xml"/><Relationship Id="rId9" Type="http://schemas.openxmlformats.org/officeDocument/2006/relationships/slideLayout" Target="../slideLayouts/slideLayout119.xml"/><Relationship Id="rId14" Type="http://schemas.openxmlformats.org/officeDocument/2006/relationships/image" Target="../media/image2.png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9.xml"/><Relationship Id="rId13" Type="http://schemas.openxmlformats.org/officeDocument/2006/relationships/image" Target="../media/image4.jpeg"/><Relationship Id="rId3" Type="http://schemas.openxmlformats.org/officeDocument/2006/relationships/slideLayout" Target="../slideLayouts/slideLayout124.xml"/><Relationship Id="rId7" Type="http://schemas.openxmlformats.org/officeDocument/2006/relationships/slideLayout" Target="../slideLayouts/slideLayout128.xml"/><Relationship Id="rId12" Type="http://schemas.openxmlformats.org/officeDocument/2006/relationships/theme" Target="../theme/theme12.xml"/><Relationship Id="rId2" Type="http://schemas.openxmlformats.org/officeDocument/2006/relationships/slideLayout" Target="../slideLayouts/slideLayout123.xml"/><Relationship Id="rId1" Type="http://schemas.openxmlformats.org/officeDocument/2006/relationships/slideLayout" Target="../slideLayouts/slideLayout122.xml"/><Relationship Id="rId6" Type="http://schemas.openxmlformats.org/officeDocument/2006/relationships/slideLayout" Target="../slideLayouts/slideLayout127.xml"/><Relationship Id="rId11" Type="http://schemas.openxmlformats.org/officeDocument/2006/relationships/slideLayout" Target="../slideLayouts/slideLayout132.xml"/><Relationship Id="rId5" Type="http://schemas.openxmlformats.org/officeDocument/2006/relationships/slideLayout" Target="../slideLayouts/slideLayout126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31.xml"/><Relationship Id="rId4" Type="http://schemas.openxmlformats.org/officeDocument/2006/relationships/slideLayout" Target="../slideLayouts/slideLayout125.xml"/><Relationship Id="rId9" Type="http://schemas.openxmlformats.org/officeDocument/2006/relationships/slideLayout" Target="../slideLayouts/slideLayout130.xml"/><Relationship Id="rId1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4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4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Relationship Id="rId14" Type="http://schemas.openxmlformats.org/officeDocument/2006/relationships/image" Target="../media/image2.pn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4.jpe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Relationship Id="rId14" Type="http://schemas.openxmlformats.org/officeDocument/2006/relationships/image" Target="../media/image2.png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13" Type="http://schemas.openxmlformats.org/officeDocument/2006/relationships/image" Target="../media/image4.jpeg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Relationship Id="rId14" Type="http://schemas.openxmlformats.org/officeDocument/2006/relationships/image" Target="../media/image2.png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13" Type="http://schemas.openxmlformats.org/officeDocument/2006/relationships/image" Target="../media/image4.jpeg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Relationship Id="rId14" Type="http://schemas.openxmlformats.org/officeDocument/2006/relationships/image" Target="../media/image2.png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13" Type="http://schemas.openxmlformats.org/officeDocument/2006/relationships/image" Target="../media/image4.jpeg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Relationship Id="rId14" Type="http://schemas.openxmlformats.org/officeDocument/2006/relationships/image" Target="../media/image2.png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5.xml"/><Relationship Id="rId13" Type="http://schemas.openxmlformats.org/officeDocument/2006/relationships/image" Target="../media/image4.jpeg"/><Relationship Id="rId3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9.xml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11" Type="http://schemas.openxmlformats.org/officeDocument/2006/relationships/slideLayout" Target="../slideLayouts/slideLayout88.xml"/><Relationship Id="rId5" Type="http://schemas.openxmlformats.org/officeDocument/2006/relationships/slideLayout" Target="../slideLayouts/slideLayout82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87.xml"/><Relationship Id="rId4" Type="http://schemas.openxmlformats.org/officeDocument/2006/relationships/slideLayout" Target="../slideLayouts/slideLayout81.xml"/><Relationship Id="rId9" Type="http://schemas.openxmlformats.org/officeDocument/2006/relationships/slideLayout" Target="../slideLayouts/slideLayout86.xml"/><Relationship Id="rId14" Type="http://schemas.openxmlformats.org/officeDocument/2006/relationships/image" Target="../media/image2.png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6.xml"/><Relationship Id="rId13" Type="http://schemas.openxmlformats.org/officeDocument/2006/relationships/image" Target="../media/image4.jpeg"/><Relationship Id="rId3" Type="http://schemas.openxmlformats.org/officeDocument/2006/relationships/slideLayout" Target="../slideLayouts/slideLayout91.xml"/><Relationship Id="rId7" Type="http://schemas.openxmlformats.org/officeDocument/2006/relationships/slideLayout" Target="../slideLayouts/slideLayout95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90.xml"/><Relationship Id="rId1" Type="http://schemas.openxmlformats.org/officeDocument/2006/relationships/slideLayout" Target="../slideLayouts/slideLayout89.xml"/><Relationship Id="rId6" Type="http://schemas.openxmlformats.org/officeDocument/2006/relationships/slideLayout" Target="../slideLayouts/slideLayout94.xml"/><Relationship Id="rId11" Type="http://schemas.openxmlformats.org/officeDocument/2006/relationships/slideLayout" Target="../slideLayouts/slideLayout99.xml"/><Relationship Id="rId5" Type="http://schemas.openxmlformats.org/officeDocument/2006/relationships/slideLayout" Target="../slideLayouts/slideLayout93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98.xml"/><Relationship Id="rId4" Type="http://schemas.openxmlformats.org/officeDocument/2006/relationships/slideLayout" Target="../slideLayouts/slideLayout92.xml"/><Relationship Id="rId9" Type="http://schemas.openxmlformats.org/officeDocument/2006/relationships/slideLayout" Target="../slideLayouts/slideLayout97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gray"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4339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fontAlgn="auto">
              <a:spcBef>
                <a:spcPts val="0"/>
              </a:spcBef>
              <a:spcAft>
                <a:spcPts val="0"/>
              </a:spcAft>
              <a:defRPr sz="1200">
                <a:solidFill>
                  <a:srgbClr val="0C3226"/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>
                <a:solidFill>
                  <a:srgbClr val="0C3226"/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rgbClr val="0C3226"/>
                </a:solidFill>
                <a:latin typeface="+mn-lt"/>
              </a:defRPr>
            </a:lvl1pPr>
          </a:lstStyle>
          <a:p>
            <a:pPr>
              <a:defRPr/>
            </a:pPr>
            <a:fld id="{C85E44F6-F45B-41A1-A936-3DF455FA861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b="1">
          <a:solidFill>
            <a:srgbClr val="00133A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 b="1">
          <a:solidFill>
            <a:srgbClr val="00133A"/>
          </a:solidFill>
          <a:latin typeface="Verdana" pitchFamily="34" charset="0"/>
          <a:cs typeface="Tahoma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 b="1">
          <a:solidFill>
            <a:srgbClr val="00133A"/>
          </a:solidFill>
          <a:latin typeface="Verdana" pitchFamily="34" charset="0"/>
          <a:cs typeface="Tahoma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 b="1">
          <a:solidFill>
            <a:srgbClr val="00133A"/>
          </a:solidFill>
          <a:latin typeface="Verdana" pitchFamily="34" charset="0"/>
          <a:cs typeface="Tahoma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 b="1">
          <a:solidFill>
            <a:srgbClr val="00133A"/>
          </a:solidFill>
          <a:latin typeface="Verdana" pitchFamily="34" charset="0"/>
          <a:cs typeface="Tahom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rgbClr val="00133A"/>
          </a:solidFill>
          <a:latin typeface="Verdana" pitchFamily="34" charset="0"/>
          <a:cs typeface="Tahom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rgbClr val="00133A"/>
          </a:solidFill>
          <a:latin typeface="Verdana" pitchFamily="34" charset="0"/>
          <a:cs typeface="Tahom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rgbClr val="00133A"/>
          </a:solidFill>
          <a:latin typeface="Verdana" pitchFamily="34" charset="0"/>
          <a:cs typeface="Tahom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rgbClr val="00133A"/>
          </a:solidFill>
          <a:latin typeface="Verdana" pitchFamily="34" charset="0"/>
          <a:cs typeface="Tahoma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Blip>
          <a:blip r:embed="rId14"/>
        </a:buBlip>
        <a:defRPr sz="3200">
          <a:solidFill>
            <a:srgbClr val="10403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Blip>
          <a:blip r:embed="rId15"/>
        </a:buBlip>
        <a:defRPr sz="2800">
          <a:solidFill>
            <a:srgbClr val="10403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Blip>
          <a:blip r:embed="rId14"/>
        </a:buBlip>
        <a:defRPr sz="2400">
          <a:solidFill>
            <a:srgbClr val="10403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Blip>
          <a:blip r:embed="rId15"/>
        </a:buBlip>
        <a:defRPr sz="2000">
          <a:solidFill>
            <a:srgbClr val="10403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Blip>
          <a:blip r:embed="rId14"/>
        </a:buBlip>
        <a:defRPr sz="2000">
          <a:solidFill>
            <a:srgbClr val="10403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Blip>
          <a:blip r:embed="rId14"/>
        </a:buBlip>
        <a:defRPr sz="2000">
          <a:solidFill>
            <a:srgbClr val="10403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Blip>
          <a:blip r:embed="rId14"/>
        </a:buBlip>
        <a:defRPr sz="2000">
          <a:solidFill>
            <a:srgbClr val="10403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Blip>
          <a:blip r:embed="rId14"/>
        </a:buBlip>
        <a:defRPr sz="2000">
          <a:solidFill>
            <a:srgbClr val="10403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Blip>
          <a:blip r:embed="rId14"/>
        </a:buBlip>
        <a:defRPr sz="2000">
          <a:solidFill>
            <a:srgbClr val="10403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gray"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4579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fontAlgn="auto">
              <a:spcBef>
                <a:spcPts val="0"/>
              </a:spcBef>
              <a:spcAft>
                <a:spcPts val="0"/>
              </a:spcAft>
              <a:defRPr sz="1200">
                <a:solidFill>
                  <a:srgbClr val="0C3226"/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rgbClr val="0C3226"/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rgbClr val="0C3226"/>
                </a:solidFill>
                <a:latin typeface="+mn-lt"/>
              </a:defRPr>
            </a:lvl1pPr>
          </a:lstStyle>
          <a:p>
            <a:pPr>
              <a:defRPr/>
            </a:pPr>
            <a:fld id="{BC9A78FB-9EDE-499A-8368-FCB728FD33E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1" r:id="rId1"/>
    <p:sldLayoutId id="2147483762" r:id="rId2"/>
    <p:sldLayoutId id="2147483763" r:id="rId3"/>
    <p:sldLayoutId id="2147483764" r:id="rId4"/>
    <p:sldLayoutId id="2147483765" r:id="rId5"/>
    <p:sldLayoutId id="2147483766" r:id="rId6"/>
    <p:sldLayoutId id="2147483767" r:id="rId7"/>
    <p:sldLayoutId id="2147483768" r:id="rId8"/>
    <p:sldLayoutId id="2147483769" r:id="rId9"/>
    <p:sldLayoutId id="2147483770" r:id="rId10"/>
    <p:sldLayoutId id="2147483771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b="1">
          <a:solidFill>
            <a:srgbClr val="00133A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 b="1">
          <a:solidFill>
            <a:srgbClr val="00133A"/>
          </a:solidFill>
          <a:latin typeface="Verdana" pitchFamily="34" charset="0"/>
          <a:cs typeface="Tahoma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 b="1">
          <a:solidFill>
            <a:srgbClr val="00133A"/>
          </a:solidFill>
          <a:latin typeface="Verdana" pitchFamily="34" charset="0"/>
          <a:cs typeface="Tahoma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 b="1">
          <a:solidFill>
            <a:srgbClr val="00133A"/>
          </a:solidFill>
          <a:latin typeface="Verdana" pitchFamily="34" charset="0"/>
          <a:cs typeface="Tahoma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 b="1">
          <a:solidFill>
            <a:srgbClr val="00133A"/>
          </a:solidFill>
          <a:latin typeface="Verdana" pitchFamily="34" charset="0"/>
          <a:cs typeface="Tahom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rgbClr val="00133A"/>
          </a:solidFill>
          <a:latin typeface="Verdana" pitchFamily="34" charset="0"/>
          <a:cs typeface="Tahom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rgbClr val="00133A"/>
          </a:solidFill>
          <a:latin typeface="Verdana" pitchFamily="34" charset="0"/>
          <a:cs typeface="Tahom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rgbClr val="00133A"/>
          </a:solidFill>
          <a:latin typeface="Verdana" pitchFamily="34" charset="0"/>
          <a:cs typeface="Tahom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rgbClr val="00133A"/>
          </a:solidFill>
          <a:latin typeface="Verdana" pitchFamily="34" charset="0"/>
          <a:cs typeface="Tahoma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Blip>
          <a:blip r:embed="rId14"/>
        </a:buBlip>
        <a:defRPr sz="3200">
          <a:solidFill>
            <a:srgbClr val="10403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Blip>
          <a:blip r:embed="rId15"/>
        </a:buBlip>
        <a:defRPr sz="2800">
          <a:solidFill>
            <a:srgbClr val="10403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Blip>
          <a:blip r:embed="rId14"/>
        </a:buBlip>
        <a:defRPr sz="2400">
          <a:solidFill>
            <a:srgbClr val="10403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Blip>
          <a:blip r:embed="rId15"/>
        </a:buBlip>
        <a:defRPr sz="2000">
          <a:solidFill>
            <a:srgbClr val="10403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Blip>
          <a:blip r:embed="rId14"/>
        </a:buBlip>
        <a:defRPr sz="2000">
          <a:solidFill>
            <a:srgbClr val="10403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Blip>
          <a:blip r:embed="rId14"/>
        </a:buBlip>
        <a:defRPr sz="2000">
          <a:solidFill>
            <a:srgbClr val="10403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Blip>
          <a:blip r:embed="rId14"/>
        </a:buBlip>
        <a:defRPr sz="2000">
          <a:solidFill>
            <a:srgbClr val="10403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Blip>
          <a:blip r:embed="rId14"/>
        </a:buBlip>
        <a:defRPr sz="2000">
          <a:solidFill>
            <a:srgbClr val="10403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Blip>
          <a:blip r:embed="rId14"/>
        </a:buBlip>
        <a:defRPr sz="2000">
          <a:solidFill>
            <a:srgbClr val="10403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gray"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5603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fontAlgn="auto">
              <a:spcBef>
                <a:spcPts val="0"/>
              </a:spcBef>
              <a:spcAft>
                <a:spcPts val="0"/>
              </a:spcAft>
              <a:defRPr sz="1200">
                <a:solidFill>
                  <a:srgbClr val="0C3226"/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rgbClr val="0C3226"/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rgbClr val="0C3226"/>
                </a:solidFill>
                <a:latin typeface="+mn-lt"/>
              </a:defRPr>
            </a:lvl1pPr>
          </a:lstStyle>
          <a:p>
            <a:pPr>
              <a:defRPr/>
            </a:pPr>
            <a:fld id="{E5518278-946F-4FC3-9282-898F24B5C67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2" r:id="rId1"/>
    <p:sldLayoutId id="2147483773" r:id="rId2"/>
    <p:sldLayoutId id="2147483774" r:id="rId3"/>
    <p:sldLayoutId id="2147483775" r:id="rId4"/>
    <p:sldLayoutId id="2147483776" r:id="rId5"/>
    <p:sldLayoutId id="2147483777" r:id="rId6"/>
    <p:sldLayoutId id="2147483778" r:id="rId7"/>
    <p:sldLayoutId id="2147483779" r:id="rId8"/>
    <p:sldLayoutId id="2147483780" r:id="rId9"/>
    <p:sldLayoutId id="2147483781" r:id="rId10"/>
    <p:sldLayoutId id="2147483782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b="1">
          <a:solidFill>
            <a:srgbClr val="00133A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 b="1">
          <a:solidFill>
            <a:srgbClr val="00133A"/>
          </a:solidFill>
          <a:latin typeface="Verdana" pitchFamily="34" charset="0"/>
          <a:cs typeface="Tahoma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 b="1">
          <a:solidFill>
            <a:srgbClr val="00133A"/>
          </a:solidFill>
          <a:latin typeface="Verdana" pitchFamily="34" charset="0"/>
          <a:cs typeface="Tahoma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 b="1">
          <a:solidFill>
            <a:srgbClr val="00133A"/>
          </a:solidFill>
          <a:latin typeface="Verdana" pitchFamily="34" charset="0"/>
          <a:cs typeface="Tahoma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 b="1">
          <a:solidFill>
            <a:srgbClr val="00133A"/>
          </a:solidFill>
          <a:latin typeface="Verdana" pitchFamily="34" charset="0"/>
          <a:cs typeface="Tahom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rgbClr val="00133A"/>
          </a:solidFill>
          <a:latin typeface="Verdana" pitchFamily="34" charset="0"/>
          <a:cs typeface="Tahom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rgbClr val="00133A"/>
          </a:solidFill>
          <a:latin typeface="Verdana" pitchFamily="34" charset="0"/>
          <a:cs typeface="Tahom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rgbClr val="00133A"/>
          </a:solidFill>
          <a:latin typeface="Verdana" pitchFamily="34" charset="0"/>
          <a:cs typeface="Tahom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rgbClr val="00133A"/>
          </a:solidFill>
          <a:latin typeface="Verdana" pitchFamily="34" charset="0"/>
          <a:cs typeface="Tahoma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Blip>
          <a:blip r:embed="rId14"/>
        </a:buBlip>
        <a:defRPr sz="3200">
          <a:solidFill>
            <a:srgbClr val="10403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Blip>
          <a:blip r:embed="rId15"/>
        </a:buBlip>
        <a:defRPr sz="2800">
          <a:solidFill>
            <a:srgbClr val="10403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Blip>
          <a:blip r:embed="rId14"/>
        </a:buBlip>
        <a:defRPr sz="2400">
          <a:solidFill>
            <a:srgbClr val="10403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Blip>
          <a:blip r:embed="rId15"/>
        </a:buBlip>
        <a:defRPr sz="2000">
          <a:solidFill>
            <a:srgbClr val="10403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Blip>
          <a:blip r:embed="rId14"/>
        </a:buBlip>
        <a:defRPr sz="2000">
          <a:solidFill>
            <a:srgbClr val="10403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Blip>
          <a:blip r:embed="rId14"/>
        </a:buBlip>
        <a:defRPr sz="2000">
          <a:solidFill>
            <a:srgbClr val="10403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Blip>
          <a:blip r:embed="rId14"/>
        </a:buBlip>
        <a:defRPr sz="2000">
          <a:solidFill>
            <a:srgbClr val="10403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Blip>
          <a:blip r:embed="rId14"/>
        </a:buBlip>
        <a:defRPr sz="2000">
          <a:solidFill>
            <a:srgbClr val="10403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Blip>
          <a:blip r:embed="rId14"/>
        </a:buBlip>
        <a:defRPr sz="2000">
          <a:solidFill>
            <a:srgbClr val="10403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gray"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66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fontAlgn="auto">
              <a:spcBef>
                <a:spcPts val="0"/>
              </a:spcBef>
              <a:spcAft>
                <a:spcPts val="0"/>
              </a:spcAft>
              <a:defRPr sz="1200">
                <a:solidFill>
                  <a:srgbClr val="0C3226"/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rgbClr val="0C3226"/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rgbClr val="0C3226"/>
                </a:solidFill>
                <a:latin typeface="+mn-lt"/>
              </a:defRPr>
            </a:lvl1pPr>
          </a:lstStyle>
          <a:p>
            <a:pPr>
              <a:defRPr/>
            </a:pPr>
            <a:fld id="{4C68D982-0514-472C-8207-79F8512C3DA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3" r:id="rId1"/>
    <p:sldLayoutId id="2147483784" r:id="rId2"/>
    <p:sldLayoutId id="2147483785" r:id="rId3"/>
    <p:sldLayoutId id="2147483786" r:id="rId4"/>
    <p:sldLayoutId id="2147483787" r:id="rId5"/>
    <p:sldLayoutId id="2147483788" r:id="rId6"/>
    <p:sldLayoutId id="2147483789" r:id="rId7"/>
    <p:sldLayoutId id="2147483790" r:id="rId8"/>
    <p:sldLayoutId id="2147483791" r:id="rId9"/>
    <p:sldLayoutId id="2147483792" r:id="rId10"/>
    <p:sldLayoutId id="2147483793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b="1">
          <a:solidFill>
            <a:srgbClr val="00133A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 b="1">
          <a:solidFill>
            <a:srgbClr val="00133A"/>
          </a:solidFill>
          <a:latin typeface="Verdana" pitchFamily="34" charset="0"/>
          <a:cs typeface="Tahoma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 b="1">
          <a:solidFill>
            <a:srgbClr val="00133A"/>
          </a:solidFill>
          <a:latin typeface="Verdana" pitchFamily="34" charset="0"/>
          <a:cs typeface="Tahoma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 b="1">
          <a:solidFill>
            <a:srgbClr val="00133A"/>
          </a:solidFill>
          <a:latin typeface="Verdana" pitchFamily="34" charset="0"/>
          <a:cs typeface="Tahoma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 b="1">
          <a:solidFill>
            <a:srgbClr val="00133A"/>
          </a:solidFill>
          <a:latin typeface="Verdana" pitchFamily="34" charset="0"/>
          <a:cs typeface="Tahom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rgbClr val="00133A"/>
          </a:solidFill>
          <a:latin typeface="Verdana" pitchFamily="34" charset="0"/>
          <a:cs typeface="Tahom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rgbClr val="00133A"/>
          </a:solidFill>
          <a:latin typeface="Verdana" pitchFamily="34" charset="0"/>
          <a:cs typeface="Tahom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rgbClr val="00133A"/>
          </a:solidFill>
          <a:latin typeface="Verdana" pitchFamily="34" charset="0"/>
          <a:cs typeface="Tahom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rgbClr val="00133A"/>
          </a:solidFill>
          <a:latin typeface="Verdana" pitchFamily="34" charset="0"/>
          <a:cs typeface="Tahoma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Blip>
          <a:blip r:embed="rId14"/>
        </a:buBlip>
        <a:defRPr sz="3200">
          <a:solidFill>
            <a:srgbClr val="10403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Blip>
          <a:blip r:embed="rId15"/>
        </a:buBlip>
        <a:defRPr sz="2800">
          <a:solidFill>
            <a:srgbClr val="10403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Blip>
          <a:blip r:embed="rId14"/>
        </a:buBlip>
        <a:defRPr sz="2400">
          <a:solidFill>
            <a:srgbClr val="10403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Blip>
          <a:blip r:embed="rId15"/>
        </a:buBlip>
        <a:defRPr sz="2000">
          <a:solidFill>
            <a:srgbClr val="10403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Blip>
          <a:blip r:embed="rId14"/>
        </a:buBlip>
        <a:defRPr sz="2000">
          <a:solidFill>
            <a:srgbClr val="10403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Blip>
          <a:blip r:embed="rId14"/>
        </a:buBlip>
        <a:defRPr sz="2000">
          <a:solidFill>
            <a:srgbClr val="10403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Blip>
          <a:blip r:embed="rId14"/>
        </a:buBlip>
        <a:defRPr sz="2000">
          <a:solidFill>
            <a:srgbClr val="10403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Blip>
          <a:blip r:embed="rId14"/>
        </a:buBlip>
        <a:defRPr sz="2000">
          <a:solidFill>
            <a:srgbClr val="10403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Blip>
          <a:blip r:embed="rId14"/>
        </a:buBlip>
        <a:defRPr sz="2000">
          <a:solidFill>
            <a:srgbClr val="10403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gray"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638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dirty="0">
                <a:solidFill>
                  <a:srgbClr val="0C3226"/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>
                <a:solidFill>
                  <a:srgbClr val="0C3226"/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rgbClr val="0C3226"/>
                </a:solidFill>
                <a:latin typeface="+mn-lt"/>
              </a:defRPr>
            </a:lvl1pPr>
          </a:lstStyle>
          <a:p>
            <a:pPr>
              <a:defRPr/>
            </a:pPr>
            <a:fld id="{E4D67386-3BE6-4BEF-B3D5-C7EC5A096A0B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b="1">
          <a:solidFill>
            <a:srgbClr val="00133A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 b="1">
          <a:solidFill>
            <a:srgbClr val="00133A"/>
          </a:solidFill>
          <a:latin typeface="Verdana" pitchFamily="34" charset="0"/>
          <a:cs typeface="Tahoma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 b="1">
          <a:solidFill>
            <a:srgbClr val="00133A"/>
          </a:solidFill>
          <a:latin typeface="Verdana" pitchFamily="34" charset="0"/>
          <a:cs typeface="Tahoma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 b="1">
          <a:solidFill>
            <a:srgbClr val="00133A"/>
          </a:solidFill>
          <a:latin typeface="Verdana" pitchFamily="34" charset="0"/>
          <a:cs typeface="Tahoma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 b="1">
          <a:solidFill>
            <a:srgbClr val="00133A"/>
          </a:solidFill>
          <a:latin typeface="Verdana" pitchFamily="34" charset="0"/>
          <a:cs typeface="Tahom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rgbClr val="00133A"/>
          </a:solidFill>
          <a:latin typeface="Verdana" pitchFamily="34" charset="0"/>
          <a:cs typeface="Tahom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rgbClr val="00133A"/>
          </a:solidFill>
          <a:latin typeface="Verdana" pitchFamily="34" charset="0"/>
          <a:cs typeface="Tahom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rgbClr val="00133A"/>
          </a:solidFill>
          <a:latin typeface="Verdana" pitchFamily="34" charset="0"/>
          <a:cs typeface="Tahom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rgbClr val="00133A"/>
          </a:solidFill>
          <a:latin typeface="Verdana" pitchFamily="34" charset="0"/>
          <a:cs typeface="Tahoma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Blip>
          <a:blip r:embed="rId14"/>
        </a:buBlip>
        <a:defRPr sz="3200">
          <a:solidFill>
            <a:srgbClr val="10403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Blip>
          <a:blip r:embed="rId15"/>
        </a:buBlip>
        <a:defRPr sz="2800">
          <a:solidFill>
            <a:srgbClr val="10403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Blip>
          <a:blip r:embed="rId14"/>
        </a:buBlip>
        <a:defRPr sz="2400">
          <a:solidFill>
            <a:srgbClr val="10403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Blip>
          <a:blip r:embed="rId15"/>
        </a:buBlip>
        <a:defRPr sz="2000">
          <a:solidFill>
            <a:srgbClr val="10403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Blip>
          <a:blip r:embed="rId14"/>
        </a:buBlip>
        <a:defRPr sz="2000">
          <a:solidFill>
            <a:srgbClr val="10403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Blip>
          <a:blip r:embed="rId14"/>
        </a:buBlip>
        <a:defRPr sz="2000">
          <a:solidFill>
            <a:srgbClr val="10403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Blip>
          <a:blip r:embed="rId14"/>
        </a:buBlip>
        <a:defRPr sz="2000">
          <a:solidFill>
            <a:srgbClr val="10403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Blip>
          <a:blip r:embed="rId14"/>
        </a:buBlip>
        <a:defRPr sz="2000">
          <a:solidFill>
            <a:srgbClr val="10403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Blip>
          <a:blip r:embed="rId14"/>
        </a:buBlip>
        <a:defRPr sz="2000">
          <a:solidFill>
            <a:srgbClr val="10403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gray"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741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fontAlgn="auto">
              <a:spcBef>
                <a:spcPts val="0"/>
              </a:spcBef>
              <a:spcAft>
                <a:spcPts val="0"/>
              </a:spcAft>
              <a:defRPr sz="1200">
                <a:solidFill>
                  <a:srgbClr val="0C3226"/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rgbClr val="0C3226"/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rgbClr val="0C3226"/>
                </a:solidFill>
                <a:latin typeface="+mn-lt"/>
              </a:defRPr>
            </a:lvl1pPr>
          </a:lstStyle>
          <a:p>
            <a:pPr>
              <a:defRPr/>
            </a:pPr>
            <a:fld id="{EBCBEB79-FF58-4143-A3DA-89D36FAF989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85" r:id="rId2"/>
    <p:sldLayoutId id="2147483686" r:id="rId3"/>
    <p:sldLayoutId id="2147483687" r:id="rId4"/>
    <p:sldLayoutId id="2147483688" r:id="rId5"/>
    <p:sldLayoutId id="2147483689" r:id="rId6"/>
    <p:sldLayoutId id="2147483690" r:id="rId7"/>
    <p:sldLayoutId id="2147483691" r:id="rId8"/>
    <p:sldLayoutId id="2147483692" r:id="rId9"/>
    <p:sldLayoutId id="2147483693" r:id="rId10"/>
    <p:sldLayoutId id="2147483694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b="1">
          <a:solidFill>
            <a:srgbClr val="00133A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 b="1">
          <a:solidFill>
            <a:srgbClr val="00133A"/>
          </a:solidFill>
          <a:latin typeface="Verdana" pitchFamily="34" charset="0"/>
          <a:cs typeface="Tahoma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 b="1">
          <a:solidFill>
            <a:srgbClr val="00133A"/>
          </a:solidFill>
          <a:latin typeface="Verdana" pitchFamily="34" charset="0"/>
          <a:cs typeface="Tahoma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 b="1">
          <a:solidFill>
            <a:srgbClr val="00133A"/>
          </a:solidFill>
          <a:latin typeface="Verdana" pitchFamily="34" charset="0"/>
          <a:cs typeface="Tahoma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 b="1">
          <a:solidFill>
            <a:srgbClr val="00133A"/>
          </a:solidFill>
          <a:latin typeface="Verdana" pitchFamily="34" charset="0"/>
          <a:cs typeface="Tahom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rgbClr val="00133A"/>
          </a:solidFill>
          <a:latin typeface="Verdana" pitchFamily="34" charset="0"/>
          <a:cs typeface="Tahom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rgbClr val="00133A"/>
          </a:solidFill>
          <a:latin typeface="Verdana" pitchFamily="34" charset="0"/>
          <a:cs typeface="Tahom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rgbClr val="00133A"/>
          </a:solidFill>
          <a:latin typeface="Verdana" pitchFamily="34" charset="0"/>
          <a:cs typeface="Tahom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rgbClr val="00133A"/>
          </a:solidFill>
          <a:latin typeface="Verdana" pitchFamily="34" charset="0"/>
          <a:cs typeface="Tahoma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Blip>
          <a:blip r:embed="rId14"/>
        </a:buBlip>
        <a:defRPr sz="3200">
          <a:solidFill>
            <a:srgbClr val="10403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Blip>
          <a:blip r:embed="rId15"/>
        </a:buBlip>
        <a:defRPr sz="2800">
          <a:solidFill>
            <a:srgbClr val="10403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Blip>
          <a:blip r:embed="rId14"/>
        </a:buBlip>
        <a:defRPr sz="2400">
          <a:solidFill>
            <a:srgbClr val="10403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Blip>
          <a:blip r:embed="rId15"/>
        </a:buBlip>
        <a:defRPr sz="2000">
          <a:solidFill>
            <a:srgbClr val="10403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Blip>
          <a:blip r:embed="rId14"/>
        </a:buBlip>
        <a:defRPr sz="2000">
          <a:solidFill>
            <a:srgbClr val="10403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Blip>
          <a:blip r:embed="rId14"/>
        </a:buBlip>
        <a:defRPr sz="2000">
          <a:solidFill>
            <a:srgbClr val="10403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Blip>
          <a:blip r:embed="rId14"/>
        </a:buBlip>
        <a:defRPr sz="2000">
          <a:solidFill>
            <a:srgbClr val="10403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Blip>
          <a:blip r:embed="rId14"/>
        </a:buBlip>
        <a:defRPr sz="2000">
          <a:solidFill>
            <a:srgbClr val="10403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Blip>
          <a:blip r:embed="rId14"/>
        </a:buBlip>
        <a:defRPr sz="2000">
          <a:solidFill>
            <a:srgbClr val="10403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gray"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843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fontAlgn="auto">
              <a:spcBef>
                <a:spcPts val="0"/>
              </a:spcBef>
              <a:spcAft>
                <a:spcPts val="0"/>
              </a:spcAft>
              <a:defRPr sz="1200">
                <a:solidFill>
                  <a:srgbClr val="0C3226"/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rgbClr val="0C3226"/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rgbClr val="0C3226"/>
                </a:solidFill>
                <a:latin typeface="+mn-lt"/>
              </a:defRPr>
            </a:lvl1pPr>
          </a:lstStyle>
          <a:p>
            <a:pPr>
              <a:defRPr/>
            </a:pPr>
            <a:fld id="{731ABB7E-7BDA-4567-82AA-FBABB58DD2E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6" r:id="rId2"/>
    <p:sldLayoutId id="2147483697" r:id="rId3"/>
    <p:sldLayoutId id="2147483698" r:id="rId4"/>
    <p:sldLayoutId id="2147483699" r:id="rId5"/>
    <p:sldLayoutId id="2147483700" r:id="rId6"/>
    <p:sldLayoutId id="2147483701" r:id="rId7"/>
    <p:sldLayoutId id="2147483702" r:id="rId8"/>
    <p:sldLayoutId id="2147483703" r:id="rId9"/>
    <p:sldLayoutId id="2147483704" r:id="rId10"/>
    <p:sldLayoutId id="2147483705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b="1">
          <a:solidFill>
            <a:srgbClr val="00133A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 b="1">
          <a:solidFill>
            <a:srgbClr val="00133A"/>
          </a:solidFill>
          <a:latin typeface="Verdana" pitchFamily="34" charset="0"/>
          <a:cs typeface="Tahoma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 b="1">
          <a:solidFill>
            <a:srgbClr val="00133A"/>
          </a:solidFill>
          <a:latin typeface="Verdana" pitchFamily="34" charset="0"/>
          <a:cs typeface="Tahoma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 b="1">
          <a:solidFill>
            <a:srgbClr val="00133A"/>
          </a:solidFill>
          <a:latin typeface="Verdana" pitchFamily="34" charset="0"/>
          <a:cs typeface="Tahoma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 b="1">
          <a:solidFill>
            <a:srgbClr val="00133A"/>
          </a:solidFill>
          <a:latin typeface="Verdana" pitchFamily="34" charset="0"/>
          <a:cs typeface="Tahom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rgbClr val="00133A"/>
          </a:solidFill>
          <a:latin typeface="Verdana" pitchFamily="34" charset="0"/>
          <a:cs typeface="Tahom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rgbClr val="00133A"/>
          </a:solidFill>
          <a:latin typeface="Verdana" pitchFamily="34" charset="0"/>
          <a:cs typeface="Tahom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rgbClr val="00133A"/>
          </a:solidFill>
          <a:latin typeface="Verdana" pitchFamily="34" charset="0"/>
          <a:cs typeface="Tahom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rgbClr val="00133A"/>
          </a:solidFill>
          <a:latin typeface="Verdana" pitchFamily="34" charset="0"/>
          <a:cs typeface="Tahoma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Blip>
          <a:blip r:embed="rId14"/>
        </a:buBlip>
        <a:defRPr sz="3200">
          <a:solidFill>
            <a:srgbClr val="10403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Blip>
          <a:blip r:embed="rId15"/>
        </a:buBlip>
        <a:defRPr sz="2800">
          <a:solidFill>
            <a:srgbClr val="10403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Blip>
          <a:blip r:embed="rId14"/>
        </a:buBlip>
        <a:defRPr sz="2400">
          <a:solidFill>
            <a:srgbClr val="10403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Blip>
          <a:blip r:embed="rId15"/>
        </a:buBlip>
        <a:defRPr sz="2000">
          <a:solidFill>
            <a:srgbClr val="10403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Blip>
          <a:blip r:embed="rId14"/>
        </a:buBlip>
        <a:defRPr sz="2000">
          <a:solidFill>
            <a:srgbClr val="10403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Blip>
          <a:blip r:embed="rId14"/>
        </a:buBlip>
        <a:defRPr sz="2000">
          <a:solidFill>
            <a:srgbClr val="10403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Blip>
          <a:blip r:embed="rId14"/>
        </a:buBlip>
        <a:defRPr sz="2000">
          <a:solidFill>
            <a:srgbClr val="10403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Blip>
          <a:blip r:embed="rId14"/>
        </a:buBlip>
        <a:defRPr sz="2000">
          <a:solidFill>
            <a:srgbClr val="10403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Blip>
          <a:blip r:embed="rId14"/>
        </a:buBlip>
        <a:defRPr sz="2000">
          <a:solidFill>
            <a:srgbClr val="10403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gray"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9459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fontAlgn="auto">
              <a:spcBef>
                <a:spcPts val="0"/>
              </a:spcBef>
              <a:spcAft>
                <a:spcPts val="0"/>
              </a:spcAft>
              <a:defRPr sz="1200">
                <a:solidFill>
                  <a:srgbClr val="0C3226"/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rgbClr val="0C3226"/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rgbClr val="0C3226"/>
                </a:solidFill>
                <a:latin typeface="+mn-lt"/>
              </a:defRPr>
            </a:lvl1pPr>
          </a:lstStyle>
          <a:p>
            <a:pPr>
              <a:defRPr/>
            </a:pPr>
            <a:fld id="{65D9F282-C56E-44AE-A20F-ED86A1642AB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6" r:id="rId1"/>
    <p:sldLayoutId id="2147483707" r:id="rId2"/>
    <p:sldLayoutId id="2147483708" r:id="rId3"/>
    <p:sldLayoutId id="2147483709" r:id="rId4"/>
    <p:sldLayoutId id="2147483710" r:id="rId5"/>
    <p:sldLayoutId id="2147483711" r:id="rId6"/>
    <p:sldLayoutId id="2147483712" r:id="rId7"/>
    <p:sldLayoutId id="2147483713" r:id="rId8"/>
    <p:sldLayoutId id="2147483714" r:id="rId9"/>
    <p:sldLayoutId id="2147483715" r:id="rId10"/>
    <p:sldLayoutId id="2147483716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b="1">
          <a:solidFill>
            <a:srgbClr val="00133A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 b="1">
          <a:solidFill>
            <a:srgbClr val="00133A"/>
          </a:solidFill>
          <a:latin typeface="Verdana" pitchFamily="34" charset="0"/>
          <a:cs typeface="Tahoma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 b="1">
          <a:solidFill>
            <a:srgbClr val="00133A"/>
          </a:solidFill>
          <a:latin typeface="Verdana" pitchFamily="34" charset="0"/>
          <a:cs typeface="Tahoma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 b="1">
          <a:solidFill>
            <a:srgbClr val="00133A"/>
          </a:solidFill>
          <a:latin typeface="Verdana" pitchFamily="34" charset="0"/>
          <a:cs typeface="Tahoma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 b="1">
          <a:solidFill>
            <a:srgbClr val="00133A"/>
          </a:solidFill>
          <a:latin typeface="Verdana" pitchFamily="34" charset="0"/>
          <a:cs typeface="Tahom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rgbClr val="00133A"/>
          </a:solidFill>
          <a:latin typeface="Verdana" pitchFamily="34" charset="0"/>
          <a:cs typeface="Tahom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rgbClr val="00133A"/>
          </a:solidFill>
          <a:latin typeface="Verdana" pitchFamily="34" charset="0"/>
          <a:cs typeface="Tahom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rgbClr val="00133A"/>
          </a:solidFill>
          <a:latin typeface="Verdana" pitchFamily="34" charset="0"/>
          <a:cs typeface="Tahom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rgbClr val="00133A"/>
          </a:solidFill>
          <a:latin typeface="Verdana" pitchFamily="34" charset="0"/>
          <a:cs typeface="Tahoma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Blip>
          <a:blip r:embed="rId14"/>
        </a:buBlip>
        <a:defRPr sz="3200">
          <a:solidFill>
            <a:srgbClr val="10403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Blip>
          <a:blip r:embed="rId15"/>
        </a:buBlip>
        <a:defRPr sz="2800">
          <a:solidFill>
            <a:srgbClr val="10403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Blip>
          <a:blip r:embed="rId14"/>
        </a:buBlip>
        <a:defRPr sz="2400">
          <a:solidFill>
            <a:srgbClr val="10403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Blip>
          <a:blip r:embed="rId15"/>
        </a:buBlip>
        <a:defRPr sz="2000">
          <a:solidFill>
            <a:srgbClr val="10403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Blip>
          <a:blip r:embed="rId14"/>
        </a:buBlip>
        <a:defRPr sz="2000">
          <a:solidFill>
            <a:srgbClr val="10403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Blip>
          <a:blip r:embed="rId14"/>
        </a:buBlip>
        <a:defRPr sz="2000">
          <a:solidFill>
            <a:srgbClr val="10403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Blip>
          <a:blip r:embed="rId14"/>
        </a:buBlip>
        <a:defRPr sz="2000">
          <a:solidFill>
            <a:srgbClr val="10403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Blip>
          <a:blip r:embed="rId14"/>
        </a:buBlip>
        <a:defRPr sz="2000">
          <a:solidFill>
            <a:srgbClr val="10403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Blip>
          <a:blip r:embed="rId14"/>
        </a:buBlip>
        <a:defRPr sz="2000">
          <a:solidFill>
            <a:srgbClr val="10403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gray"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0483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fontAlgn="auto">
              <a:spcBef>
                <a:spcPts val="0"/>
              </a:spcBef>
              <a:spcAft>
                <a:spcPts val="0"/>
              </a:spcAft>
              <a:defRPr sz="1200">
                <a:solidFill>
                  <a:srgbClr val="0C3226"/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rgbClr val="0C3226"/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rgbClr val="0C3226"/>
                </a:solidFill>
                <a:latin typeface="+mn-lt"/>
              </a:defRPr>
            </a:lvl1pPr>
          </a:lstStyle>
          <a:p>
            <a:pPr>
              <a:defRPr/>
            </a:pPr>
            <a:fld id="{9199A9F0-38C8-49A8-A1E4-09891DF4257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7" r:id="rId1"/>
    <p:sldLayoutId id="2147483718" r:id="rId2"/>
    <p:sldLayoutId id="2147483719" r:id="rId3"/>
    <p:sldLayoutId id="2147483720" r:id="rId4"/>
    <p:sldLayoutId id="2147483721" r:id="rId5"/>
    <p:sldLayoutId id="2147483722" r:id="rId6"/>
    <p:sldLayoutId id="2147483723" r:id="rId7"/>
    <p:sldLayoutId id="2147483724" r:id="rId8"/>
    <p:sldLayoutId id="2147483725" r:id="rId9"/>
    <p:sldLayoutId id="2147483726" r:id="rId10"/>
    <p:sldLayoutId id="2147483727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b="1">
          <a:solidFill>
            <a:srgbClr val="00133A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 b="1">
          <a:solidFill>
            <a:srgbClr val="00133A"/>
          </a:solidFill>
          <a:latin typeface="Verdana" pitchFamily="34" charset="0"/>
          <a:cs typeface="Tahoma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 b="1">
          <a:solidFill>
            <a:srgbClr val="00133A"/>
          </a:solidFill>
          <a:latin typeface="Verdana" pitchFamily="34" charset="0"/>
          <a:cs typeface="Tahoma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 b="1">
          <a:solidFill>
            <a:srgbClr val="00133A"/>
          </a:solidFill>
          <a:latin typeface="Verdana" pitchFamily="34" charset="0"/>
          <a:cs typeface="Tahoma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 b="1">
          <a:solidFill>
            <a:srgbClr val="00133A"/>
          </a:solidFill>
          <a:latin typeface="Verdana" pitchFamily="34" charset="0"/>
          <a:cs typeface="Tahom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rgbClr val="00133A"/>
          </a:solidFill>
          <a:latin typeface="Verdana" pitchFamily="34" charset="0"/>
          <a:cs typeface="Tahom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rgbClr val="00133A"/>
          </a:solidFill>
          <a:latin typeface="Verdana" pitchFamily="34" charset="0"/>
          <a:cs typeface="Tahom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rgbClr val="00133A"/>
          </a:solidFill>
          <a:latin typeface="Verdana" pitchFamily="34" charset="0"/>
          <a:cs typeface="Tahom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rgbClr val="00133A"/>
          </a:solidFill>
          <a:latin typeface="Verdana" pitchFamily="34" charset="0"/>
          <a:cs typeface="Tahoma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Blip>
          <a:blip r:embed="rId14"/>
        </a:buBlip>
        <a:defRPr sz="3200">
          <a:solidFill>
            <a:srgbClr val="10403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Blip>
          <a:blip r:embed="rId15"/>
        </a:buBlip>
        <a:defRPr sz="2800">
          <a:solidFill>
            <a:srgbClr val="10403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Blip>
          <a:blip r:embed="rId14"/>
        </a:buBlip>
        <a:defRPr sz="2400">
          <a:solidFill>
            <a:srgbClr val="10403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Blip>
          <a:blip r:embed="rId15"/>
        </a:buBlip>
        <a:defRPr sz="2000">
          <a:solidFill>
            <a:srgbClr val="10403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Blip>
          <a:blip r:embed="rId14"/>
        </a:buBlip>
        <a:defRPr sz="2000">
          <a:solidFill>
            <a:srgbClr val="10403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Blip>
          <a:blip r:embed="rId14"/>
        </a:buBlip>
        <a:defRPr sz="2000">
          <a:solidFill>
            <a:srgbClr val="10403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Blip>
          <a:blip r:embed="rId14"/>
        </a:buBlip>
        <a:defRPr sz="2000">
          <a:solidFill>
            <a:srgbClr val="10403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Blip>
          <a:blip r:embed="rId14"/>
        </a:buBlip>
        <a:defRPr sz="2000">
          <a:solidFill>
            <a:srgbClr val="10403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Blip>
          <a:blip r:embed="rId14"/>
        </a:buBlip>
        <a:defRPr sz="2000">
          <a:solidFill>
            <a:srgbClr val="10403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gray"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150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fontAlgn="auto">
              <a:spcBef>
                <a:spcPts val="0"/>
              </a:spcBef>
              <a:spcAft>
                <a:spcPts val="0"/>
              </a:spcAft>
              <a:defRPr sz="1200">
                <a:solidFill>
                  <a:srgbClr val="0C3226"/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rgbClr val="0C3226"/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rgbClr val="0C3226"/>
                </a:solidFill>
                <a:latin typeface="+mn-lt"/>
              </a:defRPr>
            </a:lvl1pPr>
          </a:lstStyle>
          <a:p>
            <a:pPr>
              <a:defRPr/>
            </a:pPr>
            <a:fld id="{CF04A150-F79A-4E68-9746-789FAA5AC89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8" r:id="rId1"/>
    <p:sldLayoutId id="2147483729" r:id="rId2"/>
    <p:sldLayoutId id="2147483730" r:id="rId3"/>
    <p:sldLayoutId id="2147483731" r:id="rId4"/>
    <p:sldLayoutId id="2147483732" r:id="rId5"/>
    <p:sldLayoutId id="2147483733" r:id="rId6"/>
    <p:sldLayoutId id="2147483734" r:id="rId7"/>
    <p:sldLayoutId id="2147483735" r:id="rId8"/>
    <p:sldLayoutId id="2147483736" r:id="rId9"/>
    <p:sldLayoutId id="2147483737" r:id="rId10"/>
    <p:sldLayoutId id="2147483738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b="1">
          <a:solidFill>
            <a:srgbClr val="00133A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 b="1">
          <a:solidFill>
            <a:srgbClr val="00133A"/>
          </a:solidFill>
          <a:latin typeface="Verdana" pitchFamily="34" charset="0"/>
          <a:cs typeface="Tahoma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 b="1">
          <a:solidFill>
            <a:srgbClr val="00133A"/>
          </a:solidFill>
          <a:latin typeface="Verdana" pitchFamily="34" charset="0"/>
          <a:cs typeface="Tahoma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 b="1">
          <a:solidFill>
            <a:srgbClr val="00133A"/>
          </a:solidFill>
          <a:latin typeface="Verdana" pitchFamily="34" charset="0"/>
          <a:cs typeface="Tahoma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 b="1">
          <a:solidFill>
            <a:srgbClr val="00133A"/>
          </a:solidFill>
          <a:latin typeface="Verdana" pitchFamily="34" charset="0"/>
          <a:cs typeface="Tahom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rgbClr val="00133A"/>
          </a:solidFill>
          <a:latin typeface="Verdana" pitchFamily="34" charset="0"/>
          <a:cs typeface="Tahom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rgbClr val="00133A"/>
          </a:solidFill>
          <a:latin typeface="Verdana" pitchFamily="34" charset="0"/>
          <a:cs typeface="Tahom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rgbClr val="00133A"/>
          </a:solidFill>
          <a:latin typeface="Verdana" pitchFamily="34" charset="0"/>
          <a:cs typeface="Tahom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rgbClr val="00133A"/>
          </a:solidFill>
          <a:latin typeface="Verdana" pitchFamily="34" charset="0"/>
          <a:cs typeface="Tahoma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Blip>
          <a:blip r:embed="rId14"/>
        </a:buBlip>
        <a:defRPr sz="3200">
          <a:solidFill>
            <a:srgbClr val="10403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Blip>
          <a:blip r:embed="rId15"/>
        </a:buBlip>
        <a:defRPr sz="2800">
          <a:solidFill>
            <a:srgbClr val="10403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Blip>
          <a:blip r:embed="rId14"/>
        </a:buBlip>
        <a:defRPr sz="2400">
          <a:solidFill>
            <a:srgbClr val="10403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Blip>
          <a:blip r:embed="rId15"/>
        </a:buBlip>
        <a:defRPr sz="2000">
          <a:solidFill>
            <a:srgbClr val="10403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Blip>
          <a:blip r:embed="rId14"/>
        </a:buBlip>
        <a:defRPr sz="2000">
          <a:solidFill>
            <a:srgbClr val="10403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Blip>
          <a:blip r:embed="rId14"/>
        </a:buBlip>
        <a:defRPr sz="2000">
          <a:solidFill>
            <a:srgbClr val="10403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Blip>
          <a:blip r:embed="rId14"/>
        </a:buBlip>
        <a:defRPr sz="2000">
          <a:solidFill>
            <a:srgbClr val="10403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Blip>
          <a:blip r:embed="rId14"/>
        </a:buBlip>
        <a:defRPr sz="2000">
          <a:solidFill>
            <a:srgbClr val="10403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Blip>
          <a:blip r:embed="rId14"/>
        </a:buBlip>
        <a:defRPr sz="2000">
          <a:solidFill>
            <a:srgbClr val="10403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gray"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253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fontAlgn="auto">
              <a:spcBef>
                <a:spcPts val="0"/>
              </a:spcBef>
              <a:spcAft>
                <a:spcPts val="0"/>
              </a:spcAft>
              <a:defRPr sz="1200">
                <a:solidFill>
                  <a:srgbClr val="0C3226"/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rgbClr val="0C3226"/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rgbClr val="0C3226"/>
                </a:solidFill>
                <a:latin typeface="+mn-lt"/>
              </a:defRPr>
            </a:lvl1pPr>
          </a:lstStyle>
          <a:p>
            <a:pPr>
              <a:defRPr/>
            </a:pPr>
            <a:fld id="{238F67B1-A566-4CA1-95A1-77CD9F7B8F8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9" r:id="rId1"/>
    <p:sldLayoutId id="2147483740" r:id="rId2"/>
    <p:sldLayoutId id="2147483741" r:id="rId3"/>
    <p:sldLayoutId id="2147483742" r:id="rId4"/>
    <p:sldLayoutId id="2147483743" r:id="rId5"/>
    <p:sldLayoutId id="2147483744" r:id="rId6"/>
    <p:sldLayoutId id="2147483745" r:id="rId7"/>
    <p:sldLayoutId id="2147483746" r:id="rId8"/>
    <p:sldLayoutId id="2147483747" r:id="rId9"/>
    <p:sldLayoutId id="2147483748" r:id="rId10"/>
    <p:sldLayoutId id="214748374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b="1">
          <a:solidFill>
            <a:srgbClr val="00133A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 b="1">
          <a:solidFill>
            <a:srgbClr val="00133A"/>
          </a:solidFill>
          <a:latin typeface="Verdana" pitchFamily="34" charset="0"/>
          <a:cs typeface="Tahoma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 b="1">
          <a:solidFill>
            <a:srgbClr val="00133A"/>
          </a:solidFill>
          <a:latin typeface="Verdana" pitchFamily="34" charset="0"/>
          <a:cs typeface="Tahoma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 b="1">
          <a:solidFill>
            <a:srgbClr val="00133A"/>
          </a:solidFill>
          <a:latin typeface="Verdana" pitchFamily="34" charset="0"/>
          <a:cs typeface="Tahoma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 b="1">
          <a:solidFill>
            <a:srgbClr val="00133A"/>
          </a:solidFill>
          <a:latin typeface="Verdana" pitchFamily="34" charset="0"/>
          <a:cs typeface="Tahom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rgbClr val="00133A"/>
          </a:solidFill>
          <a:latin typeface="Verdana" pitchFamily="34" charset="0"/>
          <a:cs typeface="Tahom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rgbClr val="00133A"/>
          </a:solidFill>
          <a:latin typeface="Verdana" pitchFamily="34" charset="0"/>
          <a:cs typeface="Tahom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rgbClr val="00133A"/>
          </a:solidFill>
          <a:latin typeface="Verdana" pitchFamily="34" charset="0"/>
          <a:cs typeface="Tahom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rgbClr val="00133A"/>
          </a:solidFill>
          <a:latin typeface="Verdana" pitchFamily="34" charset="0"/>
          <a:cs typeface="Tahoma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Blip>
          <a:blip r:embed="rId14"/>
        </a:buBlip>
        <a:defRPr sz="3200">
          <a:solidFill>
            <a:srgbClr val="10403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Blip>
          <a:blip r:embed="rId15"/>
        </a:buBlip>
        <a:defRPr sz="2800">
          <a:solidFill>
            <a:srgbClr val="10403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Blip>
          <a:blip r:embed="rId14"/>
        </a:buBlip>
        <a:defRPr sz="2400">
          <a:solidFill>
            <a:srgbClr val="10403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Blip>
          <a:blip r:embed="rId15"/>
        </a:buBlip>
        <a:defRPr sz="2000">
          <a:solidFill>
            <a:srgbClr val="10403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Blip>
          <a:blip r:embed="rId14"/>
        </a:buBlip>
        <a:defRPr sz="2000">
          <a:solidFill>
            <a:srgbClr val="10403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Blip>
          <a:blip r:embed="rId14"/>
        </a:buBlip>
        <a:defRPr sz="2000">
          <a:solidFill>
            <a:srgbClr val="10403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Blip>
          <a:blip r:embed="rId14"/>
        </a:buBlip>
        <a:defRPr sz="2000">
          <a:solidFill>
            <a:srgbClr val="10403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Blip>
          <a:blip r:embed="rId14"/>
        </a:buBlip>
        <a:defRPr sz="2000">
          <a:solidFill>
            <a:srgbClr val="10403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Blip>
          <a:blip r:embed="rId14"/>
        </a:buBlip>
        <a:defRPr sz="2000">
          <a:solidFill>
            <a:srgbClr val="10403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gray"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355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fontAlgn="auto">
              <a:spcBef>
                <a:spcPts val="0"/>
              </a:spcBef>
              <a:spcAft>
                <a:spcPts val="0"/>
              </a:spcAft>
              <a:defRPr sz="1200">
                <a:solidFill>
                  <a:srgbClr val="0C3226"/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rgbClr val="0C3226"/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rgbClr val="0C3226"/>
                </a:solidFill>
                <a:latin typeface="+mn-lt"/>
              </a:defRPr>
            </a:lvl1pPr>
          </a:lstStyle>
          <a:p>
            <a:pPr>
              <a:defRPr/>
            </a:pPr>
            <a:fld id="{0CE34DC6-68E5-4502-B6A3-5D7639A8E42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0" r:id="rId1"/>
    <p:sldLayoutId id="2147483751" r:id="rId2"/>
    <p:sldLayoutId id="2147483752" r:id="rId3"/>
    <p:sldLayoutId id="2147483753" r:id="rId4"/>
    <p:sldLayoutId id="2147483754" r:id="rId5"/>
    <p:sldLayoutId id="2147483755" r:id="rId6"/>
    <p:sldLayoutId id="2147483756" r:id="rId7"/>
    <p:sldLayoutId id="2147483757" r:id="rId8"/>
    <p:sldLayoutId id="2147483758" r:id="rId9"/>
    <p:sldLayoutId id="2147483759" r:id="rId10"/>
    <p:sldLayoutId id="2147483760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b="1">
          <a:solidFill>
            <a:srgbClr val="00133A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 b="1">
          <a:solidFill>
            <a:srgbClr val="00133A"/>
          </a:solidFill>
          <a:latin typeface="Verdana" pitchFamily="34" charset="0"/>
          <a:cs typeface="Tahoma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 b="1">
          <a:solidFill>
            <a:srgbClr val="00133A"/>
          </a:solidFill>
          <a:latin typeface="Verdana" pitchFamily="34" charset="0"/>
          <a:cs typeface="Tahoma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 b="1">
          <a:solidFill>
            <a:srgbClr val="00133A"/>
          </a:solidFill>
          <a:latin typeface="Verdana" pitchFamily="34" charset="0"/>
          <a:cs typeface="Tahoma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 b="1">
          <a:solidFill>
            <a:srgbClr val="00133A"/>
          </a:solidFill>
          <a:latin typeface="Verdana" pitchFamily="34" charset="0"/>
          <a:cs typeface="Tahom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rgbClr val="00133A"/>
          </a:solidFill>
          <a:latin typeface="Verdana" pitchFamily="34" charset="0"/>
          <a:cs typeface="Tahom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rgbClr val="00133A"/>
          </a:solidFill>
          <a:latin typeface="Verdana" pitchFamily="34" charset="0"/>
          <a:cs typeface="Tahom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rgbClr val="00133A"/>
          </a:solidFill>
          <a:latin typeface="Verdana" pitchFamily="34" charset="0"/>
          <a:cs typeface="Tahom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rgbClr val="00133A"/>
          </a:solidFill>
          <a:latin typeface="Verdana" pitchFamily="34" charset="0"/>
          <a:cs typeface="Tahoma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Blip>
          <a:blip r:embed="rId14"/>
        </a:buBlip>
        <a:defRPr sz="3200">
          <a:solidFill>
            <a:srgbClr val="10403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Blip>
          <a:blip r:embed="rId15"/>
        </a:buBlip>
        <a:defRPr sz="2800">
          <a:solidFill>
            <a:srgbClr val="10403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Blip>
          <a:blip r:embed="rId14"/>
        </a:buBlip>
        <a:defRPr sz="2400">
          <a:solidFill>
            <a:srgbClr val="10403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Blip>
          <a:blip r:embed="rId15"/>
        </a:buBlip>
        <a:defRPr sz="2000">
          <a:solidFill>
            <a:srgbClr val="10403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Blip>
          <a:blip r:embed="rId14"/>
        </a:buBlip>
        <a:defRPr sz="2000">
          <a:solidFill>
            <a:srgbClr val="10403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Blip>
          <a:blip r:embed="rId14"/>
        </a:buBlip>
        <a:defRPr sz="2000">
          <a:solidFill>
            <a:srgbClr val="10403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Blip>
          <a:blip r:embed="rId14"/>
        </a:buBlip>
        <a:defRPr sz="2000">
          <a:solidFill>
            <a:srgbClr val="10403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Blip>
          <a:blip r:embed="rId14"/>
        </a:buBlip>
        <a:defRPr sz="2000">
          <a:solidFill>
            <a:srgbClr val="10403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Blip>
          <a:blip r:embed="rId14"/>
        </a:buBlip>
        <a:defRPr sz="2000">
          <a:solidFill>
            <a:srgbClr val="10403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7" Type="http://schemas.openxmlformats.org/officeDocument/2006/relationships/image" Target="../media/image15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14.png"/><Relationship Id="rId5" Type="http://schemas.openxmlformats.org/officeDocument/2006/relationships/image" Target="../media/image5.png"/><Relationship Id="rId4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7" Type="http://schemas.openxmlformats.org/officeDocument/2006/relationships/image" Target="../media/image21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7" Type="http://schemas.openxmlformats.org/officeDocument/2006/relationships/image" Target="../media/image27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/>
          </p:cNvSpPr>
          <p:nvPr>
            <p:ph type="ctrTitle"/>
          </p:nvPr>
        </p:nvSpPr>
        <p:spPr bwMode="auto">
          <a:xfrm>
            <a:off x="762000" y="914400"/>
            <a:ext cx="7772400" cy="1295400"/>
          </a:xfrm>
          <a:noFill/>
        </p:spPr>
        <p:txBody>
          <a:bodyPr/>
          <a:lstStyle/>
          <a:p>
            <a:r>
              <a:rPr lang="ru-RU" sz="6000">
                <a:solidFill>
                  <a:schemeClr val="accent2"/>
                </a:solidFill>
              </a:rPr>
              <a:t>Что такое природа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/>
          </p:cNvSpPr>
          <p:nvPr>
            <p:ph type="title"/>
          </p:nvPr>
        </p:nvSpPr>
        <p:spPr bwMode="auto">
          <a:xfrm>
            <a:off x="457200" y="2209800"/>
            <a:ext cx="8229600" cy="531813"/>
          </a:xfrm>
          <a:noFill/>
        </p:spPr>
        <p:txBody>
          <a:bodyPr/>
          <a:lstStyle/>
          <a:p>
            <a:r>
              <a:rPr lang="ru-RU" sz="4000">
                <a:solidFill>
                  <a:schemeClr val="accent2"/>
                </a:solidFill>
              </a:rPr>
              <a:t>Природа - это</a:t>
            </a:r>
          </a:p>
        </p:txBody>
      </p:sp>
      <p:sp>
        <p:nvSpPr>
          <p:cNvPr id="6147" name="Rectangle 3"/>
          <p:cNvSpPr>
            <a:spLocks noGrp="1"/>
          </p:cNvSpPr>
          <p:nvPr>
            <p:ph type="body" idx="1"/>
          </p:nvPr>
        </p:nvSpPr>
        <p:spPr>
          <a:xfrm>
            <a:off x="457200" y="3429000"/>
            <a:ext cx="8229600" cy="1981200"/>
          </a:xfrm>
        </p:spPr>
        <p:txBody>
          <a:bodyPr/>
          <a:lstStyle/>
          <a:p>
            <a:pPr algn="ctr">
              <a:buFontTx/>
              <a:buNone/>
            </a:pPr>
            <a:r>
              <a:rPr lang="ru-RU">
                <a:solidFill>
                  <a:schemeClr val="hlink"/>
                </a:solidFill>
              </a:rPr>
              <a:t>Всё то, что нас окружает, но не создано человеком.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/>
          </p:cNvSpPr>
          <p:nvPr>
            <p:ph type="title"/>
          </p:nvPr>
        </p:nvSpPr>
        <p:spPr bwMode="auto">
          <a:xfrm>
            <a:off x="457200" y="1524000"/>
            <a:ext cx="8229600" cy="838200"/>
          </a:xfrm>
          <a:noFill/>
        </p:spPr>
        <p:txBody>
          <a:bodyPr/>
          <a:lstStyle/>
          <a:p>
            <a:r>
              <a:rPr lang="ru-RU">
                <a:solidFill>
                  <a:schemeClr val="accent2"/>
                </a:solidFill>
              </a:rPr>
              <a:t>Третий лишний</a:t>
            </a:r>
          </a:p>
        </p:txBody>
      </p:sp>
      <p:pic>
        <p:nvPicPr>
          <p:cNvPr id="40965" name="Picture 5" descr="rain-glossy-trans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0" y="2825750"/>
            <a:ext cx="1219200" cy="1039813"/>
          </a:xfrm>
          <a:prstGeom prst="rect">
            <a:avLst/>
          </a:prstGeom>
          <a:noFill/>
          <a:ln w="12700">
            <a:solidFill>
              <a:schemeClr val="accent2"/>
            </a:solidFill>
            <a:miter lim="800000"/>
            <a:headEnd/>
            <a:tailEnd/>
          </a:ln>
        </p:spPr>
      </p:pic>
      <p:pic>
        <p:nvPicPr>
          <p:cNvPr id="40966" name="Picture 6" descr="idared0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362200" y="2819400"/>
            <a:ext cx="1143000" cy="1085850"/>
          </a:xfrm>
          <a:prstGeom prst="rect">
            <a:avLst/>
          </a:prstGeom>
          <a:noFill/>
          <a:ln w="12700">
            <a:solidFill>
              <a:schemeClr val="accent2"/>
            </a:solidFill>
            <a:miter lim="800000"/>
            <a:headEnd/>
            <a:tailEnd/>
          </a:ln>
        </p:spPr>
      </p:pic>
      <p:pic>
        <p:nvPicPr>
          <p:cNvPr id="40967" name="Picture 7" descr="KEF_iQ1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10200" y="2819400"/>
            <a:ext cx="1295400" cy="1023938"/>
          </a:xfrm>
          <a:prstGeom prst="rect">
            <a:avLst/>
          </a:prstGeom>
          <a:noFill/>
          <a:ln w="12700">
            <a:solidFill>
              <a:schemeClr val="accent2"/>
            </a:solidFill>
            <a:miter lim="800000"/>
            <a:headEnd/>
            <a:tailEnd/>
          </a:ln>
        </p:spPr>
      </p:pic>
      <p:pic>
        <p:nvPicPr>
          <p:cNvPr id="40968" name="Picture 8" descr="information_items_124259193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810000" y="4800600"/>
            <a:ext cx="1333500" cy="1130300"/>
          </a:xfrm>
          <a:prstGeom prst="rect">
            <a:avLst/>
          </a:prstGeom>
          <a:noFill/>
          <a:ln w="12700">
            <a:solidFill>
              <a:schemeClr val="accent2"/>
            </a:solidFill>
            <a:miter lim="800000"/>
            <a:headEnd/>
            <a:tailEnd/>
          </a:ln>
        </p:spPr>
      </p:pic>
      <p:pic>
        <p:nvPicPr>
          <p:cNvPr id="40970" name="Picture 10" descr="111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362200" y="4800600"/>
            <a:ext cx="1143000" cy="1143000"/>
          </a:xfrm>
          <a:prstGeom prst="rect">
            <a:avLst/>
          </a:prstGeom>
          <a:noFill/>
          <a:ln w="12700">
            <a:solidFill>
              <a:schemeClr val="accent2"/>
            </a:solidFill>
            <a:miter lim="800000"/>
            <a:headEnd/>
            <a:tailEnd/>
          </a:ln>
        </p:spPr>
      </p:pic>
      <p:pic>
        <p:nvPicPr>
          <p:cNvPr id="40971" name="Picture 11" descr="m_pallada_400a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486400" y="4724400"/>
            <a:ext cx="1828800" cy="1217613"/>
          </a:xfrm>
          <a:prstGeom prst="rect">
            <a:avLst/>
          </a:prstGeom>
          <a:noFill/>
          <a:ln w="12700">
            <a:solidFill>
              <a:schemeClr val="accent2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4096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" dur="2000" fill="hold"/>
                                        <p:tgtEl>
                                          <p:spTgt spid="4096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/>
          </p:cNvSpPr>
          <p:nvPr>
            <p:ph type="title"/>
          </p:nvPr>
        </p:nvSpPr>
        <p:spPr bwMode="auto">
          <a:xfrm>
            <a:off x="381000" y="1600200"/>
            <a:ext cx="8229600" cy="1143000"/>
          </a:xfrm>
          <a:noFill/>
        </p:spPr>
        <p:txBody>
          <a:bodyPr/>
          <a:lstStyle/>
          <a:p>
            <a:r>
              <a:rPr lang="ru-RU">
                <a:solidFill>
                  <a:schemeClr val="accent2"/>
                </a:solidFill>
              </a:rPr>
              <a:t>Природа</a:t>
            </a:r>
          </a:p>
        </p:txBody>
      </p:sp>
      <p:sp>
        <p:nvSpPr>
          <p:cNvPr id="7172" name="Rectangle 4"/>
          <p:cNvSpPr>
            <a:spLocks noGrp="1"/>
          </p:cNvSpPr>
          <p:nvPr>
            <p:ph type="body" sz="half" idx="1"/>
          </p:nvPr>
        </p:nvSpPr>
        <p:spPr>
          <a:xfrm>
            <a:off x="457200" y="3962400"/>
            <a:ext cx="4038600" cy="1554163"/>
          </a:xfrm>
        </p:spPr>
        <p:txBody>
          <a:bodyPr/>
          <a:lstStyle/>
          <a:p>
            <a:pPr algn="ctr">
              <a:buFontTx/>
              <a:buNone/>
            </a:pPr>
            <a:r>
              <a:rPr lang="ru-RU">
                <a:solidFill>
                  <a:schemeClr val="hlink"/>
                </a:solidFill>
              </a:rPr>
              <a:t>Живая </a:t>
            </a:r>
          </a:p>
        </p:txBody>
      </p:sp>
      <p:sp>
        <p:nvSpPr>
          <p:cNvPr id="7173" name="Rectangle 5"/>
          <p:cNvSpPr>
            <a:spLocks noGrp="1"/>
          </p:cNvSpPr>
          <p:nvPr>
            <p:ph type="body" sz="half" idx="2"/>
          </p:nvPr>
        </p:nvSpPr>
        <p:spPr>
          <a:xfrm>
            <a:off x="4572000" y="3962400"/>
            <a:ext cx="4038600" cy="914400"/>
          </a:xfrm>
        </p:spPr>
        <p:txBody>
          <a:bodyPr/>
          <a:lstStyle/>
          <a:p>
            <a:pPr algn="ctr">
              <a:buFontTx/>
              <a:buNone/>
            </a:pPr>
            <a:r>
              <a:rPr lang="ru-RU">
                <a:solidFill>
                  <a:schemeClr val="hlink"/>
                </a:solidFill>
              </a:rPr>
              <a:t>Неживая</a:t>
            </a:r>
          </a:p>
        </p:txBody>
      </p:sp>
      <p:sp>
        <p:nvSpPr>
          <p:cNvPr id="7174" name="AutoShape 6"/>
          <p:cNvSpPr>
            <a:spLocks noChangeArrowheads="1"/>
          </p:cNvSpPr>
          <p:nvPr/>
        </p:nvSpPr>
        <p:spPr bwMode="auto">
          <a:xfrm rot="6198215">
            <a:off x="3086100" y="3009900"/>
            <a:ext cx="1066800" cy="685800"/>
          </a:xfrm>
          <a:custGeom>
            <a:avLst/>
            <a:gdLst>
              <a:gd name="G0" fmla="+- 16200 0 0"/>
              <a:gd name="G1" fmla="+- 5400 0 0"/>
              <a:gd name="G2" fmla="+- 21600 0 5400"/>
              <a:gd name="G3" fmla="+- 10800 0 5400"/>
              <a:gd name="G4" fmla="+- 21600 0 16200"/>
              <a:gd name="G5" fmla="*/ G4 G3 10800"/>
              <a:gd name="G6" fmla="+- 21600 0 G5"/>
              <a:gd name="T0" fmla="*/ 16200 w 21600"/>
              <a:gd name="T1" fmla="*/ 0 h 21600"/>
              <a:gd name="T2" fmla="*/ 0 w 21600"/>
              <a:gd name="T3" fmla="*/ 10800 h 21600"/>
              <a:gd name="T4" fmla="*/ 16200 w 21600"/>
              <a:gd name="T5" fmla="*/ 21600 h 21600"/>
              <a:gd name="T6" fmla="*/ 21600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G1 h 21600"/>
              <a:gd name="T14" fmla="*/ G6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solidFill>
            <a:srgbClr val="FF99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7175" name="AutoShape 7"/>
          <p:cNvSpPr>
            <a:spLocks noChangeArrowheads="1"/>
          </p:cNvSpPr>
          <p:nvPr/>
        </p:nvSpPr>
        <p:spPr bwMode="auto">
          <a:xfrm rot="4343755">
            <a:off x="4876800" y="3048000"/>
            <a:ext cx="1066800" cy="609600"/>
          </a:xfrm>
          <a:custGeom>
            <a:avLst/>
            <a:gdLst>
              <a:gd name="G0" fmla="+- 16200 0 0"/>
              <a:gd name="G1" fmla="+- 5400 0 0"/>
              <a:gd name="G2" fmla="+- 21600 0 5400"/>
              <a:gd name="G3" fmla="+- 10800 0 5400"/>
              <a:gd name="G4" fmla="+- 21600 0 16200"/>
              <a:gd name="G5" fmla="*/ G4 G3 10800"/>
              <a:gd name="G6" fmla="+- 21600 0 G5"/>
              <a:gd name="T0" fmla="*/ 16200 w 21600"/>
              <a:gd name="T1" fmla="*/ 0 h 21600"/>
              <a:gd name="T2" fmla="*/ 0 w 21600"/>
              <a:gd name="T3" fmla="*/ 10800 h 21600"/>
              <a:gd name="T4" fmla="*/ 16200 w 21600"/>
              <a:gd name="T5" fmla="*/ 21600 h 21600"/>
              <a:gd name="T6" fmla="*/ 21600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G1 h 21600"/>
              <a:gd name="T14" fmla="*/ G6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solidFill>
            <a:srgbClr val="FF99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7176" name="Picture 8" descr="216484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4419600"/>
            <a:ext cx="1558925" cy="1676400"/>
          </a:xfrm>
          <a:prstGeom prst="rect">
            <a:avLst/>
          </a:prstGeom>
          <a:noFill/>
          <a:ln w="12700">
            <a:solidFill>
              <a:schemeClr val="accent2"/>
            </a:solidFill>
            <a:miter lim="800000"/>
            <a:headEnd/>
            <a:tailEnd/>
          </a:ln>
        </p:spPr>
      </p:pic>
      <p:pic>
        <p:nvPicPr>
          <p:cNvPr id="7177" name="Picture 9" descr="47836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24000" y="5562600"/>
            <a:ext cx="1143000" cy="990600"/>
          </a:xfrm>
          <a:prstGeom prst="rect">
            <a:avLst/>
          </a:prstGeom>
          <a:noFill/>
          <a:ln w="19050">
            <a:solidFill>
              <a:schemeClr val="accent2"/>
            </a:solidFill>
            <a:miter lim="800000"/>
            <a:headEnd/>
            <a:tailEnd/>
          </a:ln>
        </p:spPr>
      </p:pic>
      <p:pic>
        <p:nvPicPr>
          <p:cNvPr id="7178" name="Picture 10" descr="dbc8dd0e58fa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95600" y="4495800"/>
            <a:ext cx="1420813" cy="2097088"/>
          </a:xfrm>
          <a:prstGeom prst="rect">
            <a:avLst/>
          </a:prstGeom>
          <a:noFill/>
          <a:ln w="12700">
            <a:solidFill>
              <a:schemeClr val="accent2"/>
            </a:solidFill>
            <a:miter lim="800000"/>
            <a:headEnd/>
            <a:tailEnd/>
          </a:ln>
        </p:spPr>
      </p:pic>
      <p:pic>
        <p:nvPicPr>
          <p:cNvPr id="7179" name="Picture 11" descr="rain-glossy-trans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943600" y="4495800"/>
            <a:ext cx="1371600" cy="1169988"/>
          </a:xfrm>
          <a:prstGeom prst="rect">
            <a:avLst/>
          </a:prstGeom>
          <a:noFill/>
          <a:ln w="12700">
            <a:solidFill>
              <a:schemeClr val="accent2"/>
            </a:solidFill>
            <a:miter lim="800000"/>
            <a:headEnd/>
            <a:tailEnd/>
          </a:ln>
        </p:spPr>
      </p:pic>
      <p:pic>
        <p:nvPicPr>
          <p:cNvPr id="7180" name="Picture 12" descr="sun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467600" y="3886200"/>
            <a:ext cx="1219200" cy="1144588"/>
          </a:xfrm>
          <a:prstGeom prst="rect">
            <a:avLst/>
          </a:prstGeom>
          <a:noFill/>
          <a:ln w="12700">
            <a:solidFill>
              <a:schemeClr val="accent2"/>
            </a:solidFill>
            <a:miter lim="800000"/>
            <a:headEnd/>
            <a:tailEnd/>
          </a:ln>
        </p:spPr>
      </p:pic>
      <p:pic>
        <p:nvPicPr>
          <p:cNvPr id="7181" name="Picture 13" descr="s1_64818_175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010400" y="5410200"/>
            <a:ext cx="1822450" cy="1160463"/>
          </a:xfrm>
          <a:prstGeom prst="rect">
            <a:avLst/>
          </a:prstGeom>
          <a:noFill/>
          <a:ln w="12700">
            <a:solidFill>
              <a:schemeClr val="accent2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/>
          </p:cNvSpPr>
          <p:nvPr>
            <p:ph type="title"/>
          </p:nvPr>
        </p:nvSpPr>
        <p:spPr bwMode="auto">
          <a:xfrm>
            <a:off x="533400" y="1676400"/>
            <a:ext cx="8229600" cy="685800"/>
          </a:xfrm>
          <a:noFill/>
        </p:spPr>
        <p:txBody>
          <a:bodyPr/>
          <a:lstStyle/>
          <a:p>
            <a:r>
              <a:rPr lang="ru-RU" sz="3600">
                <a:solidFill>
                  <a:schemeClr val="accent2"/>
                </a:solidFill>
              </a:rPr>
              <a:t>Найдите «лишний» предмет. Почему?</a:t>
            </a:r>
            <a:r>
              <a:rPr lang="ru-RU" sz="4000"/>
              <a:t> </a:t>
            </a:r>
          </a:p>
        </p:txBody>
      </p:sp>
      <p:pic>
        <p:nvPicPr>
          <p:cNvPr id="43012" name="Picture 4" descr="xN8vXI0tOW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5800" y="2895600"/>
            <a:ext cx="979488" cy="1504950"/>
          </a:xfrm>
          <a:prstGeom prst="rect">
            <a:avLst/>
          </a:prstGeom>
          <a:noFill/>
          <a:ln w="12700">
            <a:solidFill>
              <a:schemeClr val="accent2"/>
            </a:solidFill>
            <a:miter lim="800000"/>
            <a:headEnd/>
            <a:tailEnd/>
          </a:ln>
        </p:spPr>
      </p:pic>
      <p:pic>
        <p:nvPicPr>
          <p:cNvPr id="43013" name="Picture 5" descr="tennis-ball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71600" y="4953000"/>
            <a:ext cx="1173163" cy="950913"/>
          </a:xfrm>
          <a:prstGeom prst="rect">
            <a:avLst/>
          </a:prstGeom>
          <a:noFill/>
          <a:ln w="12700">
            <a:solidFill>
              <a:schemeClr val="accent2"/>
            </a:solidFill>
            <a:miter lim="800000"/>
            <a:headEnd/>
            <a:tailEnd/>
          </a:ln>
        </p:spPr>
      </p:pic>
      <p:pic>
        <p:nvPicPr>
          <p:cNvPr id="43014" name="Picture 6" descr="165090_6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86000" y="3276600"/>
            <a:ext cx="1295400" cy="1295400"/>
          </a:xfrm>
          <a:prstGeom prst="rect">
            <a:avLst/>
          </a:prstGeom>
          <a:noFill/>
          <a:ln w="12700">
            <a:solidFill>
              <a:schemeClr val="accent2"/>
            </a:solidFill>
            <a:miter lim="800000"/>
            <a:headEnd/>
            <a:tailEnd/>
          </a:ln>
        </p:spPr>
      </p:pic>
      <p:pic>
        <p:nvPicPr>
          <p:cNvPr id="43015" name="Picture 7" descr="school01-0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191000" y="2895600"/>
            <a:ext cx="1371600" cy="915988"/>
          </a:xfrm>
          <a:prstGeom prst="rect">
            <a:avLst/>
          </a:prstGeom>
          <a:noFill/>
          <a:ln w="12700">
            <a:solidFill>
              <a:schemeClr val="accent2"/>
            </a:solidFill>
            <a:miter lim="800000"/>
            <a:headEnd/>
            <a:tailEnd/>
          </a:ln>
        </p:spPr>
      </p:pic>
      <p:pic>
        <p:nvPicPr>
          <p:cNvPr id="43016" name="Picture 8" descr="fdrryw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267200" y="4800600"/>
            <a:ext cx="1800225" cy="1301750"/>
          </a:xfrm>
          <a:prstGeom prst="rect">
            <a:avLst/>
          </a:prstGeom>
          <a:noFill/>
          <a:ln w="12700">
            <a:solidFill>
              <a:schemeClr val="accent2"/>
            </a:solidFill>
            <a:miter lim="800000"/>
            <a:headEnd/>
            <a:tailEnd/>
          </a:ln>
        </p:spPr>
      </p:pic>
      <p:pic>
        <p:nvPicPr>
          <p:cNvPr id="43017" name="Picture 9" descr="C41-02_kopiya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400800" y="2667000"/>
            <a:ext cx="2000250" cy="1943100"/>
          </a:xfrm>
          <a:prstGeom prst="rect">
            <a:avLst/>
          </a:prstGeom>
          <a:noFill/>
          <a:ln w="12700">
            <a:solidFill>
              <a:schemeClr val="accent2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4301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/>
          </p:cNvSpPr>
          <p:nvPr>
            <p:ph type="title"/>
          </p:nvPr>
        </p:nvSpPr>
        <p:spPr bwMode="auto">
          <a:xfrm>
            <a:off x="457200" y="1524000"/>
            <a:ext cx="8229600" cy="1143000"/>
          </a:xfrm>
          <a:noFill/>
        </p:spPr>
        <p:txBody>
          <a:bodyPr/>
          <a:lstStyle/>
          <a:p>
            <a:r>
              <a:rPr lang="ru-RU" sz="3600">
                <a:solidFill>
                  <a:schemeClr val="accent2"/>
                </a:solidFill>
              </a:rPr>
              <a:t>Что общего? Найди «лишний»</a:t>
            </a:r>
          </a:p>
        </p:txBody>
      </p:sp>
      <p:pic>
        <p:nvPicPr>
          <p:cNvPr id="44036" name="Picture 4" descr="f_22332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5800" y="2667000"/>
            <a:ext cx="2209800" cy="1657350"/>
          </a:xfrm>
          <a:prstGeom prst="rect">
            <a:avLst/>
          </a:prstGeom>
          <a:noFill/>
          <a:ln w="12700">
            <a:solidFill>
              <a:schemeClr val="accent2"/>
            </a:solidFill>
            <a:miter lim="800000"/>
            <a:headEnd/>
            <a:tailEnd/>
          </a:ln>
        </p:spPr>
      </p:pic>
      <p:pic>
        <p:nvPicPr>
          <p:cNvPr id="44037" name="Picture 5" descr="1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352800" y="4648200"/>
            <a:ext cx="2286000" cy="1619250"/>
          </a:xfrm>
          <a:prstGeom prst="rect">
            <a:avLst/>
          </a:prstGeom>
          <a:noFill/>
          <a:ln w="12700">
            <a:solidFill>
              <a:schemeClr val="accent2"/>
            </a:solidFill>
            <a:miter lim="800000"/>
            <a:headEnd/>
            <a:tailEnd/>
          </a:ln>
        </p:spPr>
      </p:pic>
      <p:pic>
        <p:nvPicPr>
          <p:cNvPr id="44038" name="Picture 6" descr="0a06c43b0705f9f594f1207bb71738ba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629400" y="2590800"/>
            <a:ext cx="2133600" cy="1601788"/>
          </a:xfrm>
          <a:prstGeom prst="rect">
            <a:avLst/>
          </a:prstGeom>
          <a:noFill/>
          <a:ln w="12700">
            <a:solidFill>
              <a:schemeClr val="accent2"/>
            </a:solidFill>
            <a:miter lim="800000"/>
            <a:headEnd/>
            <a:tailEnd/>
          </a:ln>
        </p:spPr>
      </p:pic>
      <p:pic>
        <p:nvPicPr>
          <p:cNvPr id="44039" name="Picture 7" descr="08_deadly_polarbear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657600" y="2438400"/>
            <a:ext cx="2381250" cy="1609725"/>
          </a:xfrm>
          <a:prstGeom prst="rect">
            <a:avLst/>
          </a:prstGeom>
          <a:noFill/>
          <a:ln w="12700">
            <a:solidFill>
              <a:schemeClr val="accent2"/>
            </a:solidFill>
            <a:miter lim="800000"/>
            <a:headEnd/>
            <a:tailEnd/>
          </a:ln>
        </p:spPr>
      </p:pic>
      <p:pic>
        <p:nvPicPr>
          <p:cNvPr id="44040" name="Picture 8" descr="006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172200" y="4495800"/>
            <a:ext cx="1905000" cy="1905000"/>
          </a:xfrm>
          <a:prstGeom prst="rect">
            <a:avLst/>
          </a:prstGeom>
          <a:noFill/>
          <a:ln w="12700">
            <a:solidFill>
              <a:schemeClr val="accent2"/>
            </a:solidFill>
            <a:miter lim="800000"/>
            <a:headEnd/>
            <a:tailEnd/>
          </a:ln>
        </p:spPr>
      </p:pic>
      <p:pic>
        <p:nvPicPr>
          <p:cNvPr id="44041" name="Picture 9" descr="medved109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066800" y="4648200"/>
            <a:ext cx="1693863" cy="1798638"/>
          </a:xfrm>
          <a:prstGeom prst="rect">
            <a:avLst/>
          </a:prstGeom>
          <a:noFill/>
          <a:ln w="12700">
            <a:solidFill>
              <a:schemeClr val="accent2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/>
          </p:cNvSpPr>
          <p:nvPr>
            <p:ph type="title"/>
          </p:nvPr>
        </p:nvSpPr>
        <p:spPr bwMode="auto">
          <a:xfrm>
            <a:off x="609600" y="1447800"/>
            <a:ext cx="8229600" cy="1143000"/>
          </a:xfrm>
          <a:noFill/>
        </p:spPr>
        <p:txBody>
          <a:bodyPr/>
          <a:lstStyle/>
          <a:p>
            <a:r>
              <a:rPr lang="ru-RU" sz="3200">
                <a:solidFill>
                  <a:schemeClr val="accent2"/>
                </a:solidFill>
              </a:rPr>
              <a:t>Чем отличается живая природа от неживой природы?</a:t>
            </a:r>
          </a:p>
        </p:txBody>
      </p:sp>
      <p:sp>
        <p:nvSpPr>
          <p:cNvPr id="38915" name="Rectangle 3"/>
          <p:cNvSpPr>
            <a:spLocks noGrp="1"/>
          </p:cNvSpPr>
          <p:nvPr>
            <p:ph type="body" idx="1"/>
          </p:nvPr>
        </p:nvSpPr>
        <p:spPr>
          <a:xfrm>
            <a:off x="457200" y="2819400"/>
            <a:ext cx="8229600" cy="3306763"/>
          </a:xfrm>
        </p:spPr>
        <p:txBody>
          <a:bodyPr/>
          <a:lstStyle/>
          <a:p>
            <a:pPr algn="ctr">
              <a:lnSpc>
                <a:spcPct val="90000"/>
              </a:lnSpc>
              <a:buFontTx/>
              <a:buNone/>
            </a:pPr>
            <a:r>
              <a:rPr lang="ru-RU">
                <a:solidFill>
                  <a:schemeClr val="accent2"/>
                </a:solidFill>
              </a:rPr>
              <a:t>Живая природа:</a:t>
            </a:r>
          </a:p>
          <a:p>
            <a:pPr algn="ctr">
              <a:lnSpc>
                <a:spcPct val="90000"/>
              </a:lnSpc>
            </a:pPr>
            <a:r>
              <a:rPr lang="ru-RU">
                <a:solidFill>
                  <a:schemeClr val="hlink"/>
                </a:solidFill>
              </a:rPr>
              <a:t>дышит;</a:t>
            </a:r>
          </a:p>
          <a:p>
            <a:pPr algn="ctr">
              <a:lnSpc>
                <a:spcPct val="90000"/>
              </a:lnSpc>
            </a:pPr>
            <a:r>
              <a:rPr lang="ru-RU">
                <a:solidFill>
                  <a:schemeClr val="hlink"/>
                </a:solidFill>
              </a:rPr>
              <a:t>питается;</a:t>
            </a:r>
          </a:p>
          <a:p>
            <a:pPr algn="ctr">
              <a:lnSpc>
                <a:spcPct val="90000"/>
              </a:lnSpc>
            </a:pPr>
            <a:r>
              <a:rPr lang="ru-RU">
                <a:solidFill>
                  <a:schemeClr val="hlink"/>
                </a:solidFill>
              </a:rPr>
              <a:t>пьёт воду;</a:t>
            </a:r>
          </a:p>
          <a:p>
            <a:pPr algn="ctr">
              <a:lnSpc>
                <a:spcPct val="90000"/>
              </a:lnSpc>
            </a:pPr>
            <a:r>
              <a:rPr lang="ru-RU">
                <a:solidFill>
                  <a:schemeClr val="hlink"/>
                </a:solidFill>
              </a:rPr>
              <a:t>размножается;</a:t>
            </a:r>
          </a:p>
          <a:p>
            <a:pPr algn="ctr">
              <a:lnSpc>
                <a:spcPct val="90000"/>
              </a:lnSpc>
            </a:pPr>
            <a:r>
              <a:rPr lang="ru-RU">
                <a:solidFill>
                  <a:schemeClr val="hlink"/>
                </a:solidFill>
              </a:rPr>
              <a:t>растёт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/>
          </p:cNvSpPr>
          <p:nvPr>
            <p:ph type="title"/>
          </p:nvPr>
        </p:nvSpPr>
        <p:spPr bwMode="auto">
          <a:xfrm>
            <a:off x="533400" y="1600200"/>
            <a:ext cx="8229600" cy="609600"/>
          </a:xfrm>
          <a:noFill/>
        </p:spPr>
        <p:txBody>
          <a:bodyPr/>
          <a:lstStyle/>
          <a:p>
            <a:r>
              <a:rPr lang="ru-RU" sz="4000">
                <a:solidFill>
                  <a:schemeClr val="accent2"/>
                </a:solidFill>
              </a:rPr>
              <a:t>Живая природа</a:t>
            </a:r>
          </a:p>
        </p:txBody>
      </p:sp>
      <p:sp>
        <p:nvSpPr>
          <p:cNvPr id="39941" name="AutoShape 5"/>
          <p:cNvSpPr>
            <a:spLocks noChangeArrowheads="1"/>
          </p:cNvSpPr>
          <p:nvPr/>
        </p:nvSpPr>
        <p:spPr bwMode="auto">
          <a:xfrm>
            <a:off x="381000" y="2895600"/>
            <a:ext cx="2590800" cy="1371600"/>
          </a:xfrm>
          <a:prstGeom prst="flowChartAlternateProcess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>
                <a:solidFill>
                  <a:schemeClr val="bg1"/>
                </a:solidFill>
              </a:rPr>
              <a:t>Царство животных</a:t>
            </a:r>
          </a:p>
        </p:txBody>
      </p:sp>
      <p:sp>
        <p:nvSpPr>
          <p:cNvPr id="39942" name="AutoShape 6"/>
          <p:cNvSpPr>
            <a:spLocks noChangeArrowheads="1"/>
          </p:cNvSpPr>
          <p:nvPr/>
        </p:nvSpPr>
        <p:spPr bwMode="auto">
          <a:xfrm>
            <a:off x="1752600" y="4648200"/>
            <a:ext cx="2590800" cy="1371600"/>
          </a:xfrm>
          <a:prstGeom prst="flowChartAlternateProcess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>
                <a:solidFill>
                  <a:schemeClr val="bg1"/>
                </a:solidFill>
              </a:rPr>
              <a:t>Царство грибов</a:t>
            </a:r>
          </a:p>
        </p:txBody>
      </p:sp>
      <p:sp>
        <p:nvSpPr>
          <p:cNvPr id="39943" name="AutoShape 7"/>
          <p:cNvSpPr>
            <a:spLocks noChangeArrowheads="1"/>
          </p:cNvSpPr>
          <p:nvPr/>
        </p:nvSpPr>
        <p:spPr bwMode="auto">
          <a:xfrm>
            <a:off x="5105400" y="4648200"/>
            <a:ext cx="2590800" cy="1371600"/>
          </a:xfrm>
          <a:prstGeom prst="flowChartAlternateProcess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>
                <a:solidFill>
                  <a:schemeClr val="bg1"/>
                </a:solidFill>
              </a:rPr>
              <a:t>Бактерии</a:t>
            </a:r>
          </a:p>
        </p:txBody>
      </p:sp>
      <p:sp>
        <p:nvSpPr>
          <p:cNvPr id="39944" name="AutoShape 8"/>
          <p:cNvSpPr>
            <a:spLocks noChangeArrowheads="1"/>
          </p:cNvSpPr>
          <p:nvPr/>
        </p:nvSpPr>
        <p:spPr bwMode="auto">
          <a:xfrm>
            <a:off x="6172200" y="2895600"/>
            <a:ext cx="2590800" cy="1371600"/>
          </a:xfrm>
          <a:prstGeom prst="flowChartAlternateProcess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>
                <a:solidFill>
                  <a:schemeClr val="bg1"/>
                </a:solidFill>
              </a:rPr>
              <a:t>Царство растений</a:t>
            </a:r>
          </a:p>
        </p:txBody>
      </p:sp>
      <p:sp>
        <p:nvSpPr>
          <p:cNvPr id="39946" name="AutoShape 10"/>
          <p:cNvSpPr>
            <a:spLocks noChangeArrowheads="1"/>
          </p:cNvSpPr>
          <p:nvPr/>
        </p:nvSpPr>
        <p:spPr bwMode="auto">
          <a:xfrm rot="6835350">
            <a:off x="3276600" y="2514600"/>
            <a:ext cx="685800" cy="381000"/>
          </a:xfrm>
          <a:custGeom>
            <a:avLst/>
            <a:gdLst>
              <a:gd name="G0" fmla="+- 16200 0 0"/>
              <a:gd name="G1" fmla="+- 5400 0 0"/>
              <a:gd name="G2" fmla="+- 21600 0 5400"/>
              <a:gd name="G3" fmla="+- 10800 0 5400"/>
              <a:gd name="G4" fmla="+- 21600 0 16200"/>
              <a:gd name="G5" fmla="*/ G4 G3 10800"/>
              <a:gd name="G6" fmla="+- 21600 0 G5"/>
              <a:gd name="T0" fmla="*/ 16200 w 21600"/>
              <a:gd name="T1" fmla="*/ 0 h 21600"/>
              <a:gd name="T2" fmla="*/ 0 w 21600"/>
              <a:gd name="T3" fmla="*/ 10800 h 21600"/>
              <a:gd name="T4" fmla="*/ 16200 w 21600"/>
              <a:gd name="T5" fmla="*/ 21600 h 21600"/>
              <a:gd name="T6" fmla="*/ 21600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G1 h 21600"/>
              <a:gd name="T14" fmla="*/ G6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9947" name="AutoShape 11"/>
          <p:cNvSpPr>
            <a:spLocks noChangeArrowheads="1"/>
          </p:cNvSpPr>
          <p:nvPr/>
        </p:nvSpPr>
        <p:spPr bwMode="auto">
          <a:xfrm rot="6264967">
            <a:off x="3314700" y="3467100"/>
            <a:ext cx="1524000" cy="381000"/>
          </a:xfrm>
          <a:custGeom>
            <a:avLst/>
            <a:gdLst>
              <a:gd name="G0" fmla="+- 16200 0 0"/>
              <a:gd name="G1" fmla="+- 5400 0 0"/>
              <a:gd name="G2" fmla="+- 21600 0 5400"/>
              <a:gd name="G3" fmla="+- 10800 0 5400"/>
              <a:gd name="G4" fmla="+- 21600 0 16200"/>
              <a:gd name="G5" fmla="*/ G4 G3 10800"/>
              <a:gd name="G6" fmla="+- 21600 0 G5"/>
              <a:gd name="T0" fmla="*/ 16200 w 21600"/>
              <a:gd name="T1" fmla="*/ 0 h 21600"/>
              <a:gd name="T2" fmla="*/ 0 w 21600"/>
              <a:gd name="T3" fmla="*/ 10800 h 21600"/>
              <a:gd name="T4" fmla="*/ 16200 w 21600"/>
              <a:gd name="T5" fmla="*/ 21600 h 21600"/>
              <a:gd name="T6" fmla="*/ 21600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G1 h 21600"/>
              <a:gd name="T14" fmla="*/ G6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9948" name="AutoShape 12"/>
          <p:cNvSpPr>
            <a:spLocks noChangeArrowheads="1"/>
          </p:cNvSpPr>
          <p:nvPr/>
        </p:nvSpPr>
        <p:spPr bwMode="auto">
          <a:xfrm rot="4545781">
            <a:off x="4389438" y="3465513"/>
            <a:ext cx="1524000" cy="381000"/>
          </a:xfrm>
          <a:custGeom>
            <a:avLst/>
            <a:gdLst>
              <a:gd name="G0" fmla="+- 16200 0 0"/>
              <a:gd name="G1" fmla="+- 5400 0 0"/>
              <a:gd name="G2" fmla="+- 21600 0 5400"/>
              <a:gd name="G3" fmla="+- 10800 0 5400"/>
              <a:gd name="G4" fmla="+- 21600 0 16200"/>
              <a:gd name="G5" fmla="*/ G4 G3 10800"/>
              <a:gd name="G6" fmla="+- 21600 0 G5"/>
              <a:gd name="T0" fmla="*/ 16200 w 21600"/>
              <a:gd name="T1" fmla="*/ 0 h 21600"/>
              <a:gd name="T2" fmla="*/ 0 w 21600"/>
              <a:gd name="T3" fmla="*/ 10800 h 21600"/>
              <a:gd name="T4" fmla="*/ 16200 w 21600"/>
              <a:gd name="T5" fmla="*/ 21600 h 21600"/>
              <a:gd name="T6" fmla="*/ 21600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G1 h 21600"/>
              <a:gd name="T14" fmla="*/ G6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9949" name="AutoShape 13"/>
          <p:cNvSpPr>
            <a:spLocks noChangeArrowheads="1"/>
          </p:cNvSpPr>
          <p:nvPr/>
        </p:nvSpPr>
        <p:spPr bwMode="auto">
          <a:xfrm rot="3394512">
            <a:off x="5105400" y="2514600"/>
            <a:ext cx="685800" cy="381000"/>
          </a:xfrm>
          <a:custGeom>
            <a:avLst/>
            <a:gdLst>
              <a:gd name="G0" fmla="+- 16200 0 0"/>
              <a:gd name="G1" fmla="+- 5400 0 0"/>
              <a:gd name="G2" fmla="+- 21600 0 5400"/>
              <a:gd name="G3" fmla="+- 10800 0 5400"/>
              <a:gd name="G4" fmla="+- 21600 0 16200"/>
              <a:gd name="G5" fmla="*/ G4 G3 10800"/>
              <a:gd name="G6" fmla="+- 21600 0 G5"/>
              <a:gd name="T0" fmla="*/ 16200 w 21600"/>
              <a:gd name="T1" fmla="*/ 0 h 21600"/>
              <a:gd name="T2" fmla="*/ 0 w 21600"/>
              <a:gd name="T3" fmla="*/ 10800 h 21600"/>
              <a:gd name="T4" fmla="*/ 16200 w 21600"/>
              <a:gd name="T5" fmla="*/ 21600 h 21600"/>
              <a:gd name="T6" fmla="*/ 21600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G1 h 21600"/>
              <a:gd name="T14" fmla="*/ G6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uisiness_ID04">
  <a:themeElements>
    <a:clrScheme name="Buisiness_ID04 1">
      <a:dk1>
        <a:srgbClr val="000000"/>
      </a:dk1>
      <a:lt1>
        <a:srgbClr val="FFFFFF"/>
      </a:lt1>
      <a:dk2>
        <a:srgbClr val="006270"/>
      </a:dk2>
      <a:lt2>
        <a:srgbClr val="FBFEC6"/>
      </a:lt2>
      <a:accent1>
        <a:srgbClr val="A0C435"/>
      </a:accent1>
      <a:accent2>
        <a:srgbClr val="F29F26"/>
      </a:accent2>
      <a:accent3>
        <a:srgbClr val="FFFFFF"/>
      </a:accent3>
      <a:accent4>
        <a:srgbClr val="000000"/>
      </a:accent4>
      <a:accent5>
        <a:srgbClr val="CDDEAE"/>
      </a:accent5>
      <a:accent6>
        <a:srgbClr val="DB9021"/>
      </a:accent6>
      <a:hlink>
        <a:srgbClr val="64C143"/>
      </a:hlink>
      <a:folHlink>
        <a:srgbClr val="9A9A9A"/>
      </a:folHlink>
    </a:clrScheme>
    <a:fontScheme name="Buisiness_ID04">
      <a:majorFont>
        <a:latin typeface="Verdana"/>
        <a:ea typeface=""/>
        <a:cs typeface="Tahoma"/>
      </a:majorFont>
      <a:minorFont>
        <a:latin typeface="Verdan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Buisiness_ID04 1">
        <a:dk1>
          <a:srgbClr val="000000"/>
        </a:dk1>
        <a:lt1>
          <a:srgbClr val="FFFFFF"/>
        </a:lt1>
        <a:dk2>
          <a:srgbClr val="006270"/>
        </a:dk2>
        <a:lt2>
          <a:srgbClr val="FBFEC6"/>
        </a:lt2>
        <a:accent1>
          <a:srgbClr val="A0C435"/>
        </a:accent1>
        <a:accent2>
          <a:srgbClr val="F29F26"/>
        </a:accent2>
        <a:accent3>
          <a:srgbClr val="FFFFFF"/>
        </a:accent3>
        <a:accent4>
          <a:srgbClr val="000000"/>
        </a:accent4>
        <a:accent5>
          <a:srgbClr val="CDDEAE"/>
        </a:accent5>
        <a:accent6>
          <a:srgbClr val="DB9021"/>
        </a:accent6>
        <a:hlink>
          <a:srgbClr val="64C143"/>
        </a:hlink>
        <a:folHlink>
          <a:srgbClr val="9A9A9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9_Buisiness_ID04">
  <a:themeElements>
    <a:clrScheme name="9_Buisiness_ID04 1">
      <a:dk1>
        <a:srgbClr val="000000"/>
      </a:dk1>
      <a:lt1>
        <a:srgbClr val="FFFFFF"/>
      </a:lt1>
      <a:dk2>
        <a:srgbClr val="006270"/>
      </a:dk2>
      <a:lt2>
        <a:srgbClr val="FBFEC6"/>
      </a:lt2>
      <a:accent1>
        <a:srgbClr val="A0C435"/>
      </a:accent1>
      <a:accent2>
        <a:srgbClr val="F29F26"/>
      </a:accent2>
      <a:accent3>
        <a:srgbClr val="FFFFFF"/>
      </a:accent3>
      <a:accent4>
        <a:srgbClr val="000000"/>
      </a:accent4>
      <a:accent5>
        <a:srgbClr val="CDDEAE"/>
      </a:accent5>
      <a:accent6>
        <a:srgbClr val="DB9021"/>
      </a:accent6>
      <a:hlink>
        <a:srgbClr val="64C143"/>
      </a:hlink>
      <a:folHlink>
        <a:srgbClr val="9A9A9A"/>
      </a:folHlink>
    </a:clrScheme>
    <a:fontScheme name="9_Buisiness_ID04">
      <a:majorFont>
        <a:latin typeface="Verdana"/>
        <a:ea typeface=""/>
        <a:cs typeface="Tahoma"/>
      </a:majorFont>
      <a:minorFont>
        <a:latin typeface="Verdan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9_Buisiness_ID04 1">
        <a:dk1>
          <a:srgbClr val="000000"/>
        </a:dk1>
        <a:lt1>
          <a:srgbClr val="FFFFFF"/>
        </a:lt1>
        <a:dk2>
          <a:srgbClr val="006270"/>
        </a:dk2>
        <a:lt2>
          <a:srgbClr val="FBFEC6"/>
        </a:lt2>
        <a:accent1>
          <a:srgbClr val="A0C435"/>
        </a:accent1>
        <a:accent2>
          <a:srgbClr val="F29F26"/>
        </a:accent2>
        <a:accent3>
          <a:srgbClr val="FFFFFF"/>
        </a:accent3>
        <a:accent4>
          <a:srgbClr val="000000"/>
        </a:accent4>
        <a:accent5>
          <a:srgbClr val="CDDEAE"/>
        </a:accent5>
        <a:accent6>
          <a:srgbClr val="DB9021"/>
        </a:accent6>
        <a:hlink>
          <a:srgbClr val="64C143"/>
        </a:hlink>
        <a:folHlink>
          <a:srgbClr val="9A9A9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10_Buisiness_ID04">
  <a:themeElements>
    <a:clrScheme name="10_Buisiness_ID04 1">
      <a:dk1>
        <a:srgbClr val="000000"/>
      </a:dk1>
      <a:lt1>
        <a:srgbClr val="FFFFFF"/>
      </a:lt1>
      <a:dk2>
        <a:srgbClr val="006270"/>
      </a:dk2>
      <a:lt2>
        <a:srgbClr val="FBFEC6"/>
      </a:lt2>
      <a:accent1>
        <a:srgbClr val="A0C435"/>
      </a:accent1>
      <a:accent2>
        <a:srgbClr val="F29F26"/>
      </a:accent2>
      <a:accent3>
        <a:srgbClr val="FFFFFF"/>
      </a:accent3>
      <a:accent4>
        <a:srgbClr val="000000"/>
      </a:accent4>
      <a:accent5>
        <a:srgbClr val="CDDEAE"/>
      </a:accent5>
      <a:accent6>
        <a:srgbClr val="DB9021"/>
      </a:accent6>
      <a:hlink>
        <a:srgbClr val="64C143"/>
      </a:hlink>
      <a:folHlink>
        <a:srgbClr val="9A9A9A"/>
      </a:folHlink>
    </a:clrScheme>
    <a:fontScheme name="10_Buisiness_ID04">
      <a:majorFont>
        <a:latin typeface="Verdana"/>
        <a:ea typeface=""/>
        <a:cs typeface="Tahoma"/>
      </a:majorFont>
      <a:minorFont>
        <a:latin typeface="Verdan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0_Buisiness_ID04 1">
        <a:dk1>
          <a:srgbClr val="000000"/>
        </a:dk1>
        <a:lt1>
          <a:srgbClr val="FFFFFF"/>
        </a:lt1>
        <a:dk2>
          <a:srgbClr val="006270"/>
        </a:dk2>
        <a:lt2>
          <a:srgbClr val="FBFEC6"/>
        </a:lt2>
        <a:accent1>
          <a:srgbClr val="A0C435"/>
        </a:accent1>
        <a:accent2>
          <a:srgbClr val="F29F26"/>
        </a:accent2>
        <a:accent3>
          <a:srgbClr val="FFFFFF"/>
        </a:accent3>
        <a:accent4>
          <a:srgbClr val="000000"/>
        </a:accent4>
        <a:accent5>
          <a:srgbClr val="CDDEAE"/>
        </a:accent5>
        <a:accent6>
          <a:srgbClr val="DB9021"/>
        </a:accent6>
        <a:hlink>
          <a:srgbClr val="64C143"/>
        </a:hlink>
        <a:folHlink>
          <a:srgbClr val="9A9A9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2.xml><?xml version="1.0" encoding="utf-8"?>
<a:theme xmlns:a="http://schemas.openxmlformats.org/drawingml/2006/main" name="11_Buisiness_ID04">
  <a:themeElements>
    <a:clrScheme name="11_Buisiness_ID04 1">
      <a:dk1>
        <a:srgbClr val="000000"/>
      </a:dk1>
      <a:lt1>
        <a:srgbClr val="FFFFFF"/>
      </a:lt1>
      <a:dk2>
        <a:srgbClr val="006270"/>
      </a:dk2>
      <a:lt2>
        <a:srgbClr val="FBFEC6"/>
      </a:lt2>
      <a:accent1>
        <a:srgbClr val="A0C435"/>
      </a:accent1>
      <a:accent2>
        <a:srgbClr val="F29F26"/>
      </a:accent2>
      <a:accent3>
        <a:srgbClr val="FFFFFF"/>
      </a:accent3>
      <a:accent4>
        <a:srgbClr val="000000"/>
      </a:accent4>
      <a:accent5>
        <a:srgbClr val="CDDEAE"/>
      </a:accent5>
      <a:accent6>
        <a:srgbClr val="DB9021"/>
      </a:accent6>
      <a:hlink>
        <a:srgbClr val="64C143"/>
      </a:hlink>
      <a:folHlink>
        <a:srgbClr val="9A9A9A"/>
      </a:folHlink>
    </a:clrScheme>
    <a:fontScheme name="11_Buisiness_ID04">
      <a:majorFont>
        <a:latin typeface="Verdana"/>
        <a:ea typeface=""/>
        <a:cs typeface="Tahoma"/>
      </a:majorFont>
      <a:minorFont>
        <a:latin typeface="Verdan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1_Buisiness_ID04 1">
        <a:dk1>
          <a:srgbClr val="000000"/>
        </a:dk1>
        <a:lt1>
          <a:srgbClr val="FFFFFF"/>
        </a:lt1>
        <a:dk2>
          <a:srgbClr val="006270"/>
        </a:dk2>
        <a:lt2>
          <a:srgbClr val="FBFEC6"/>
        </a:lt2>
        <a:accent1>
          <a:srgbClr val="A0C435"/>
        </a:accent1>
        <a:accent2>
          <a:srgbClr val="F29F26"/>
        </a:accent2>
        <a:accent3>
          <a:srgbClr val="FFFFFF"/>
        </a:accent3>
        <a:accent4>
          <a:srgbClr val="000000"/>
        </a:accent4>
        <a:accent5>
          <a:srgbClr val="CDDEAE"/>
        </a:accent5>
        <a:accent6>
          <a:srgbClr val="DB9021"/>
        </a:accent6>
        <a:hlink>
          <a:srgbClr val="64C143"/>
        </a:hlink>
        <a:folHlink>
          <a:srgbClr val="9A9A9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Buisiness_ID04">
  <a:themeElements>
    <a:clrScheme name="1_Buisiness_ID04 1">
      <a:dk1>
        <a:srgbClr val="000000"/>
      </a:dk1>
      <a:lt1>
        <a:srgbClr val="FFFFFF"/>
      </a:lt1>
      <a:dk2>
        <a:srgbClr val="006270"/>
      </a:dk2>
      <a:lt2>
        <a:srgbClr val="FBFEC6"/>
      </a:lt2>
      <a:accent1>
        <a:srgbClr val="A0C435"/>
      </a:accent1>
      <a:accent2>
        <a:srgbClr val="F29F26"/>
      </a:accent2>
      <a:accent3>
        <a:srgbClr val="FFFFFF"/>
      </a:accent3>
      <a:accent4>
        <a:srgbClr val="000000"/>
      </a:accent4>
      <a:accent5>
        <a:srgbClr val="CDDEAE"/>
      </a:accent5>
      <a:accent6>
        <a:srgbClr val="DB9021"/>
      </a:accent6>
      <a:hlink>
        <a:srgbClr val="64C143"/>
      </a:hlink>
      <a:folHlink>
        <a:srgbClr val="9A9A9A"/>
      </a:folHlink>
    </a:clrScheme>
    <a:fontScheme name="1_Buisiness_ID04">
      <a:majorFont>
        <a:latin typeface="Verdana"/>
        <a:ea typeface=""/>
        <a:cs typeface="Tahoma"/>
      </a:majorFont>
      <a:minorFont>
        <a:latin typeface="Verdan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Buisiness_ID04 1">
        <a:dk1>
          <a:srgbClr val="000000"/>
        </a:dk1>
        <a:lt1>
          <a:srgbClr val="FFFFFF"/>
        </a:lt1>
        <a:dk2>
          <a:srgbClr val="006270"/>
        </a:dk2>
        <a:lt2>
          <a:srgbClr val="FBFEC6"/>
        </a:lt2>
        <a:accent1>
          <a:srgbClr val="A0C435"/>
        </a:accent1>
        <a:accent2>
          <a:srgbClr val="F29F26"/>
        </a:accent2>
        <a:accent3>
          <a:srgbClr val="FFFFFF"/>
        </a:accent3>
        <a:accent4>
          <a:srgbClr val="000000"/>
        </a:accent4>
        <a:accent5>
          <a:srgbClr val="CDDEAE"/>
        </a:accent5>
        <a:accent6>
          <a:srgbClr val="DB9021"/>
        </a:accent6>
        <a:hlink>
          <a:srgbClr val="64C143"/>
        </a:hlink>
        <a:folHlink>
          <a:srgbClr val="9A9A9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2_Buisiness_ID04">
  <a:themeElements>
    <a:clrScheme name="2_Buisiness_ID04 1">
      <a:dk1>
        <a:srgbClr val="000000"/>
      </a:dk1>
      <a:lt1>
        <a:srgbClr val="FFFFFF"/>
      </a:lt1>
      <a:dk2>
        <a:srgbClr val="006270"/>
      </a:dk2>
      <a:lt2>
        <a:srgbClr val="FBFEC6"/>
      </a:lt2>
      <a:accent1>
        <a:srgbClr val="A0C435"/>
      </a:accent1>
      <a:accent2>
        <a:srgbClr val="F29F26"/>
      </a:accent2>
      <a:accent3>
        <a:srgbClr val="FFFFFF"/>
      </a:accent3>
      <a:accent4>
        <a:srgbClr val="000000"/>
      </a:accent4>
      <a:accent5>
        <a:srgbClr val="CDDEAE"/>
      </a:accent5>
      <a:accent6>
        <a:srgbClr val="DB9021"/>
      </a:accent6>
      <a:hlink>
        <a:srgbClr val="64C143"/>
      </a:hlink>
      <a:folHlink>
        <a:srgbClr val="9A9A9A"/>
      </a:folHlink>
    </a:clrScheme>
    <a:fontScheme name="2_Buisiness_ID04">
      <a:majorFont>
        <a:latin typeface="Verdana"/>
        <a:ea typeface=""/>
        <a:cs typeface="Tahoma"/>
      </a:majorFont>
      <a:minorFont>
        <a:latin typeface="Verdan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2_Buisiness_ID04 1">
        <a:dk1>
          <a:srgbClr val="000000"/>
        </a:dk1>
        <a:lt1>
          <a:srgbClr val="FFFFFF"/>
        </a:lt1>
        <a:dk2>
          <a:srgbClr val="006270"/>
        </a:dk2>
        <a:lt2>
          <a:srgbClr val="FBFEC6"/>
        </a:lt2>
        <a:accent1>
          <a:srgbClr val="A0C435"/>
        </a:accent1>
        <a:accent2>
          <a:srgbClr val="F29F26"/>
        </a:accent2>
        <a:accent3>
          <a:srgbClr val="FFFFFF"/>
        </a:accent3>
        <a:accent4>
          <a:srgbClr val="000000"/>
        </a:accent4>
        <a:accent5>
          <a:srgbClr val="CDDEAE"/>
        </a:accent5>
        <a:accent6>
          <a:srgbClr val="DB9021"/>
        </a:accent6>
        <a:hlink>
          <a:srgbClr val="64C143"/>
        </a:hlink>
        <a:folHlink>
          <a:srgbClr val="9A9A9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3_Buisiness_ID04">
  <a:themeElements>
    <a:clrScheme name="3_Buisiness_ID04 1">
      <a:dk1>
        <a:srgbClr val="000000"/>
      </a:dk1>
      <a:lt1>
        <a:srgbClr val="FFFFFF"/>
      </a:lt1>
      <a:dk2>
        <a:srgbClr val="006270"/>
      </a:dk2>
      <a:lt2>
        <a:srgbClr val="FBFEC6"/>
      </a:lt2>
      <a:accent1>
        <a:srgbClr val="A0C435"/>
      </a:accent1>
      <a:accent2>
        <a:srgbClr val="F29F26"/>
      </a:accent2>
      <a:accent3>
        <a:srgbClr val="FFFFFF"/>
      </a:accent3>
      <a:accent4>
        <a:srgbClr val="000000"/>
      </a:accent4>
      <a:accent5>
        <a:srgbClr val="CDDEAE"/>
      </a:accent5>
      <a:accent6>
        <a:srgbClr val="DB9021"/>
      </a:accent6>
      <a:hlink>
        <a:srgbClr val="64C143"/>
      </a:hlink>
      <a:folHlink>
        <a:srgbClr val="9A9A9A"/>
      </a:folHlink>
    </a:clrScheme>
    <a:fontScheme name="3_Buisiness_ID04">
      <a:majorFont>
        <a:latin typeface="Verdana"/>
        <a:ea typeface=""/>
        <a:cs typeface="Tahoma"/>
      </a:majorFont>
      <a:minorFont>
        <a:latin typeface="Verdan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3_Buisiness_ID04 1">
        <a:dk1>
          <a:srgbClr val="000000"/>
        </a:dk1>
        <a:lt1>
          <a:srgbClr val="FFFFFF"/>
        </a:lt1>
        <a:dk2>
          <a:srgbClr val="006270"/>
        </a:dk2>
        <a:lt2>
          <a:srgbClr val="FBFEC6"/>
        </a:lt2>
        <a:accent1>
          <a:srgbClr val="A0C435"/>
        </a:accent1>
        <a:accent2>
          <a:srgbClr val="F29F26"/>
        </a:accent2>
        <a:accent3>
          <a:srgbClr val="FFFFFF"/>
        </a:accent3>
        <a:accent4>
          <a:srgbClr val="000000"/>
        </a:accent4>
        <a:accent5>
          <a:srgbClr val="CDDEAE"/>
        </a:accent5>
        <a:accent6>
          <a:srgbClr val="DB9021"/>
        </a:accent6>
        <a:hlink>
          <a:srgbClr val="64C143"/>
        </a:hlink>
        <a:folHlink>
          <a:srgbClr val="9A9A9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4_Buisiness_ID04">
  <a:themeElements>
    <a:clrScheme name="4_Buisiness_ID04 1">
      <a:dk1>
        <a:srgbClr val="000000"/>
      </a:dk1>
      <a:lt1>
        <a:srgbClr val="FFFFFF"/>
      </a:lt1>
      <a:dk2>
        <a:srgbClr val="006270"/>
      </a:dk2>
      <a:lt2>
        <a:srgbClr val="FBFEC6"/>
      </a:lt2>
      <a:accent1>
        <a:srgbClr val="A0C435"/>
      </a:accent1>
      <a:accent2>
        <a:srgbClr val="F29F26"/>
      </a:accent2>
      <a:accent3>
        <a:srgbClr val="FFFFFF"/>
      </a:accent3>
      <a:accent4>
        <a:srgbClr val="000000"/>
      </a:accent4>
      <a:accent5>
        <a:srgbClr val="CDDEAE"/>
      </a:accent5>
      <a:accent6>
        <a:srgbClr val="DB9021"/>
      </a:accent6>
      <a:hlink>
        <a:srgbClr val="64C143"/>
      </a:hlink>
      <a:folHlink>
        <a:srgbClr val="9A9A9A"/>
      </a:folHlink>
    </a:clrScheme>
    <a:fontScheme name="4_Buisiness_ID04">
      <a:majorFont>
        <a:latin typeface="Verdana"/>
        <a:ea typeface=""/>
        <a:cs typeface="Tahoma"/>
      </a:majorFont>
      <a:minorFont>
        <a:latin typeface="Verdan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4_Buisiness_ID04 1">
        <a:dk1>
          <a:srgbClr val="000000"/>
        </a:dk1>
        <a:lt1>
          <a:srgbClr val="FFFFFF"/>
        </a:lt1>
        <a:dk2>
          <a:srgbClr val="006270"/>
        </a:dk2>
        <a:lt2>
          <a:srgbClr val="FBFEC6"/>
        </a:lt2>
        <a:accent1>
          <a:srgbClr val="A0C435"/>
        </a:accent1>
        <a:accent2>
          <a:srgbClr val="F29F26"/>
        </a:accent2>
        <a:accent3>
          <a:srgbClr val="FFFFFF"/>
        </a:accent3>
        <a:accent4>
          <a:srgbClr val="000000"/>
        </a:accent4>
        <a:accent5>
          <a:srgbClr val="CDDEAE"/>
        </a:accent5>
        <a:accent6>
          <a:srgbClr val="DB9021"/>
        </a:accent6>
        <a:hlink>
          <a:srgbClr val="64C143"/>
        </a:hlink>
        <a:folHlink>
          <a:srgbClr val="9A9A9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5_Buisiness_ID04">
  <a:themeElements>
    <a:clrScheme name="5_Buisiness_ID04 1">
      <a:dk1>
        <a:srgbClr val="000000"/>
      </a:dk1>
      <a:lt1>
        <a:srgbClr val="FFFFFF"/>
      </a:lt1>
      <a:dk2>
        <a:srgbClr val="006270"/>
      </a:dk2>
      <a:lt2>
        <a:srgbClr val="FBFEC6"/>
      </a:lt2>
      <a:accent1>
        <a:srgbClr val="A0C435"/>
      </a:accent1>
      <a:accent2>
        <a:srgbClr val="F29F26"/>
      </a:accent2>
      <a:accent3>
        <a:srgbClr val="FFFFFF"/>
      </a:accent3>
      <a:accent4>
        <a:srgbClr val="000000"/>
      </a:accent4>
      <a:accent5>
        <a:srgbClr val="CDDEAE"/>
      </a:accent5>
      <a:accent6>
        <a:srgbClr val="DB9021"/>
      </a:accent6>
      <a:hlink>
        <a:srgbClr val="64C143"/>
      </a:hlink>
      <a:folHlink>
        <a:srgbClr val="9A9A9A"/>
      </a:folHlink>
    </a:clrScheme>
    <a:fontScheme name="5_Buisiness_ID04">
      <a:majorFont>
        <a:latin typeface="Verdana"/>
        <a:ea typeface=""/>
        <a:cs typeface="Tahoma"/>
      </a:majorFont>
      <a:minorFont>
        <a:latin typeface="Verdan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5_Buisiness_ID04 1">
        <a:dk1>
          <a:srgbClr val="000000"/>
        </a:dk1>
        <a:lt1>
          <a:srgbClr val="FFFFFF"/>
        </a:lt1>
        <a:dk2>
          <a:srgbClr val="006270"/>
        </a:dk2>
        <a:lt2>
          <a:srgbClr val="FBFEC6"/>
        </a:lt2>
        <a:accent1>
          <a:srgbClr val="A0C435"/>
        </a:accent1>
        <a:accent2>
          <a:srgbClr val="F29F26"/>
        </a:accent2>
        <a:accent3>
          <a:srgbClr val="FFFFFF"/>
        </a:accent3>
        <a:accent4>
          <a:srgbClr val="000000"/>
        </a:accent4>
        <a:accent5>
          <a:srgbClr val="CDDEAE"/>
        </a:accent5>
        <a:accent6>
          <a:srgbClr val="DB9021"/>
        </a:accent6>
        <a:hlink>
          <a:srgbClr val="64C143"/>
        </a:hlink>
        <a:folHlink>
          <a:srgbClr val="9A9A9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6_Buisiness_ID04">
  <a:themeElements>
    <a:clrScheme name="6_Buisiness_ID04 1">
      <a:dk1>
        <a:srgbClr val="000000"/>
      </a:dk1>
      <a:lt1>
        <a:srgbClr val="FFFFFF"/>
      </a:lt1>
      <a:dk2>
        <a:srgbClr val="006270"/>
      </a:dk2>
      <a:lt2>
        <a:srgbClr val="FBFEC6"/>
      </a:lt2>
      <a:accent1>
        <a:srgbClr val="A0C435"/>
      </a:accent1>
      <a:accent2>
        <a:srgbClr val="F29F26"/>
      </a:accent2>
      <a:accent3>
        <a:srgbClr val="FFFFFF"/>
      </a:accent3>
      <a:accent4>
        <a:srgbClr val="000000"/>
      </a:accent4>
      <a:accent5>
        <a:srgbClr val="CDDEAE"/>
      </a:accent5>
      <a:accent6>
        <a:srgbClr val="DB9021"/>
      </a:accent6>
      <a:hlink>
        <a:srgbClr val="64C143"/>
      </a:hlink>
      <a:folHlink>
        <a:srgbClr val="9A9A9A"/>
      </a:folHlink>
    </a:clrScheme>
    <a:fontScheme name="6_Buisiness_ID04">
      <a:majorFont>
        <a:latin typeface="Verdana"/>
        <a:ea typeface=""/>
        <a:cs typeface="Tahoma"/>
      </a:majorFont>
      <a:minorFont>
        <a:latin typeface="Verdan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6_Buisiness_ID04 1">
        <a:dk1>
          <a:srgbClr val="000000"/>
        </a:dk1>
        <a:lt1>
          <a:srgbClr val="FFFFFF"/>
        </a:lt1>
        <a:dk2>
          <a:srgbClr val="006270"/>
        </a:dk2>
        <a:lt2>
          <a:srgbClr val="FBFEC6"/>
        </a:lt2>
        <a:accent1>
          <a:srgbClr val="A0C435"/>
        </a:accent1>
        <a:accent2>
          <a:srgbClr val="F29F26"/>
        </a:accent2>
        <a:accent3>
          <a:srgbClr val="FFFFFF"/>
        </a:accent3>
        <a:accent4>
          <a:srgbClr val="000000"/>
        </a:accent4>
        <a:accent5>
          <a:srgbClr val="CDDEAE"/>
        </a:accent5>
        <a:accent6>
          <a:srgbClr val="DB9021"/>
        </a:accent6>
        <a:hlink>
          <a:srgbClr val="64C143"/>
        </a:hlink>
        <a:folHlink>
          <a:srgbClr val="9A9A9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7_Buisiness_ID04">
  <a:themeElements>
    <a:clrScheme name="7_Buisiness_ID04 1">
      <a:dk1>
        <a:srgbClr val="000000"/>
      </a:dk1>
      <a:lt1>
        <a:srgbClr val="FFFFFF"/>
      </a:lt1>
      <a:dk2>
        <a:srgbClr val="006270"/>
      </a:dk2>
      <a:lt2>
        <a:srgbClr val="FBFEC6"/>
      </a:lt2>
      <a:accent1>
        <a:srgbClr val="A0C435"/>
      </a:accent1>
      <a:accent2>
        <a:srgbClr val="F29F26"/>
      </a:accent2>
      <a:accent3>
        <a:srgbClr val="FFFFFF"/>
      </a:accent3>
      <a:accent4>
        <a:srgbClr val="000000"/>
      </a:accent4>
      <a:accent5>
        <a:srgbClr val="CDDEAE"/>
      </a:accent5>
      <a:accent6>
        <a:srgbClr val="DB9021"/>
      </a:accent6>
      <a:hlink>
        <a:srgbClr val="64C143"/>
      </a:hlink>
      <a:folHlink>
        <a:srgbClr val="9A9A9A"/>
      </a:folHlink>
    </a:clrScheme>
    <a:fontScheme name="7_Buisiness_ID04">
      <a:majorFont>
        <a:latin typeface="Verdana"/>
        <a:ea typeface=""/>
        <a:cs typeface="Tahoma"/>
      </a:majorFont>
      <a:minorFont>
        <a:latin typeface="Verdan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7_Buisiness_ID04 1">
        <a:dk1>
          <a:srgbClr val="000000"/>
        </a:dk1>
        <a:lt1>
          <a:srgbClr val="FFFFFF"/>
        </a:lt1>
        <a:dk2>
          <a:srgbClr val="006270"/>
        </a:dk2>
        <a:lt2>
          <a:srgbClr val="FBFEC6"/>
        </a:lt2>
        <a:accent1>
          <a:srgbClr val="A0C435"/>
        </a:accent1>
        <a:accent2>
          <a:srgbClr val="F29F26"/>
        </a:accent2>
        <a:accent3>
          <a:srgbClr val="FFFFFF"/>
        </a:accent3>
        <a:accent4>
          <a:srgbClr val="000000"/>
        </a:accent4>
        <a:accent5>
          <a:srgbClr val="CDDEAE"/>
        </a:accent5>
        <a:accent6>
          <a:srgbClr val="DB9021"/>
        </a:accent6>
        <a:hlink>
          <a:srgbClr val="64C143"/>
        </a:hlink>
        <a:folHlink>
          <a:srgbClr val="9A9A9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8_Buisiness_ID04">
  <a:themeElements>
    <a:clrScheme name="8_Buisiness_ID04 1">
      <a:dk1>
        <a:srgbClr val="000000"/>
      </a:dk1>
      <a:lt1>
        <a:srgbClr val="FFFFFF"/>
      </a:lt1>
      <a:dk2>
        <a:srgbClr val="006270"/>
      </a:dk2>
      <a:lt2>
        <a:srgbClr val="FBFEC6"/>
      </a:lt2>
      <a:accent1>
        <a:srgbClr val="A0C435"/>
      </a:accent1>
      <a:accent2>
        <a:srgbClr val="F29F26"/>
      </a:accent2>
      <a:accent3>
        <a:srgbClr val="FFFFFF"/>
      </a:accent3>
      <a:accent4>
        <a:srgbClr val="000000"/>
      </a:accent4>
      <a:accent5>
        <a:srgbClr val="CDDEAE"/>
      </a:accent5>
      <a:accent6>
        <a:srgbClr val="DB9021"/>
      </a:accent6>
      <a:hlink>
        <a:srgbClr val="64C143"/>
      </a:hlink>
      <a:folHlink>
        <a:srgbClr val="9A9A9A"/>
      </a:folHlink>
    </a:clrScheme>
    <a:fontScheme name="8_Buisiness_ID04">
      <a:majorFont>
        <a:latin typeface="Verdana"/>
        <a:ea typeface=""/>
        <a:cs typeface="Tahoma"/>
      </a:majorFont>
      <a:minorFont>
        <a:latin typeface="Verdan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8_Buisiness_ID04 1">
        <a:dk1>
          <a:srgbClr val="000000"/>
        </a:dk1>
        <a:lt1>
          <a:srgbClr val="FFFFFF"/>
        </a:lt1>
        <a:dk2>
          <a:srgbClr val="006270"/>
        </a:dk2>
        <a:lt2>
          <a:srgbClr val="FBFEC6"/>
        </a:lt2>
        <a:accent1>
          <a:srgbClr val="A0C435"/>
        </a:accent1>
        <a:accent2>
          <a:srgbClr val="F29F26"/>
        </a:accent2>
        <a:accent3>
          <a:srgbClr val="FFFFFF"/>
        </a:accent3>
        <a:accent4>
          <a:srgbClr val="000000"/>
        </a:accent4>
        <a:accent5>
          <a:srgbClr val="CDDEAE"/>
        </a:accent5>
        <a:accent6>
          <a:srgbClr val="DB9021"/>
        </a:accent6>
        <a:hlink>
          <a:srgbClr val="64C143"/>
        </a:hlink>
        <a:folHlink>
          <a:srgbClr val="9A9A9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TS010362649</Template>
  <TotalTime>93</TotalTime>
  <Words>68</Words>
  <Application>Microsoft PowerPoint</Application>
  <PresentationFormat>Экран (4:3)</PresentationFormat>
  <Paragraphs>21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12</vt:i4>
      </vt:variant>
      <vt:variant>
        <vt:lpstr>Заголовки слайдов</vt:lpstr>
      </vt:variant>
      <vt:variant>
        <vt:i4>8</vt:i4>
      </vt:variant>
    </vt:vector>
  </HeadingPairs>
  <TitlesOfParts>
    <vt:vector size="23" baseType="lpstr">
      <vt:lpstr>Arial</vt:lpstr>
      <vt:lpstr>Verdana</vt:lpstr>
      <vt:lpstr>Tahoma</vt:lpstr>
      <vt:lpstr>Buisiness_ID04</vt:lpstr>
      <vt:lpstr>1_Buisiness_ID04</vt:lpstr>
      <vt:lpstr>2_Buisiness_ID04</vt:lpstr>
      <vt:lpstr>3_Buisiness_ID04</vt:lpstr>
      <vt:lpstr>4_Buisiness_ID04</vt:lpstr>
      <vt:lpstr>5_Buisiness_ID04</vt:lpstr>
      <vt:lpstr>6_Buisiness_ID04</vt:lpstr>
      <vt:lpstr>7_Buisiness_ID04</vt:lpstr>
      <vt:lpstr>8_Buisiness_ID04</vt:lpstr>
      <vt:lpstr>9_Buisiness_ID04</vt:lpstr>
      <vt:lpstr>10_Buisiness_ID04</vt:lpstr>
      <vt:lpstr>11_Buisiness_ID04</vt:lpstr>
      <vt:lpstr>Что такое природа</vt:lpstr>
      <vt:lpstr>Природа - это</vt:lpstr>
      <vt:lpstr>Третий лишний</vt:lpstr>
      <vt:lpstr>Природа</vt:lpstr>
      <vt:lpstr>Найдите «лишний» предмет. Почему? </vt:lpstr>
      <vt:lpstr>Что общего? Найди «лишний»</vt:lpstr>
      <vt:lpstr>Чем отличается живая природа от неживой природы?</vt:lpstr>
      <vt:lpstr>Живая природа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сomp23.12.10</cp:lastModifiedBy>
  <cp:revision>2</cp:revision>
  <cp:lastPrinted>1601-01-01T00:00:00Z</cp:lastPrinted>
  <dcterms:created xsi:type="dcterms:W3CDTF">1601-01-01T00:00:00Z</dcterms:created>
  <dcterms:modified xsi:type="dcterms:W3CDTF">2013-09-04T17:50:47Z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