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8" r:id="rId3"/>
    <p:sldId id="269" r:id="rId4"/>
    <p:sldId id="266" r:id="rId5"/>
    <p:sldId id="264" r:id="rId6"/>
    <p:sldId id="270" r:id="rId7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C3300"/>
    <a:srgbClr val="9966FF"/>
    <a:srgbClr val="FFFF66"/>
    <a:srgbClr val="FFFF00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1" d="100"/>
          <a:sy n="71" d="100"/>
        </p:scale>
        <p:origin x="-13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7FE8B-AFE7-46D7-8F67-4E8B6700BC5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50A14-8AF1-48D7-92A6-188AE8D9D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437112"/>
            <a:ext cx="7776864" cy="1584176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i="1" dirty="0" smtClean="0">
                <a:solidFill>
                  <a:srgbClr val="99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Проект  «День Победы»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i="1" dirty="0" smtClean="0">
                <a:solidFill>
                  <a:srgbClr val="99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</a:t>
            </a:r>
            <a:r>
              <a:rPr lang="ru-RU" sz="2400" b="1" i="1" dirty="0" smtClean="0">
                <a:solidFill>
                  <a:srgbClr val="99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Подготовила: Терехина Мария</a:t>
            </a:r>
            <a:endParaRPr lang="ru-RU" sz="2400" i="1" dirty="0" smtClean="0">
              <a:solidFill>
                <a:srgbClr val="99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060848"/>
            <a:ext cx="8229600" cy="1143000"/>
          </a:xfrm>
        </p:spPr>
        <p:txBody>
          <a:bodyPr/>
          <a:lstStyle/>
          <a:p>
            <a:r>
              <a:rPr lang="ru-RU" dirty="0" smtClean="0"/>
              <a:t>Проект «День Победы»</a:t>
            </a:r>
            <a:endParaRPr lang="ru-RU" dirty="0"/>
          </a:p>
        </p:txBody>
      </p:sp>
      <p:pic>
        <p:nvPicPr>
          <p:cNvPr id="4" name="Содержимое 3" descr="1410826-a6fb3d9759d9f46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404664"/>
            <a:ext cx="7776864" cy="634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22 июня 1941 года фашистская Германия вероломно напала на Советский Союз. Началась самая жестокая и кровопролитная война в истории - Великая Отечественная война. Только ценой нечеловеческих усилий, доблести и храбрости наших солдат, самоотверженности тружеников тыла, наш народ выстоял и победил фашизм! 9 мая 1945 года — день, когда был подписан Акт о безоговорочной капитуляции Германии. В этот день официально закончилась Великая Отечественная война, длившаяся почти 4 года. Именно 9 мая наша страна отмечает самый главный праздник – День Победы!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914400" y="35010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Рисунок 13" descr="0002-002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Рисунок 14" descr="AFCB085F-93B0-428D-92E6-063E7D95FFDC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764704"/>
            <a:ext cx="3744416" cy="5222979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5220072" y="1052736"/>
            <a:ext cx="2376264" cy="4824536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Петров Евгений Алексеевич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Командир зенитной установки, сбивал немецкие самолеты в воздухе.  </a:t>
            </a:r>
            <a:br>
              <a:rPr lang="ru-RU" sz="2000" i="1" dirty="0" smtClean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Имеет 5 боевых наград, среди них «Орден  Красной звезды» и медаль «За Отвагу».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6480720" cy="36004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Интервью о войне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can0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0"/>
            <a:ext cx="4824536" cy="6858000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868144" y="1412776"/>
            <a:ext cx="2160240" cy="1944216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Интервью прадедушки в местной газете.</a:t>
            </a:r>
            <a:endParaRPr lang="ru-RU" sz="2000" i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332656"/>
            <a:ext cx="439248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СПАСИБО ГЕРОЯМ,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СПАСИБО СОЛДАТАМ,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 МИР подарили,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Тогда - в сорок пятом !!!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кровью 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пОтом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Добыли ПОБЕДУ.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мОлоды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были,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Сейчас - уже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дЕды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Мы ЭТУ ПОБЕДУ 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Вовек не забудем !!!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МИРНОЕ солнце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Сияет всем людям !!!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счастье и радость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Живут на планете !!!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Ведь мир очень нужен 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взрослым, и детям !!!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Ольга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Маслова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mg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260648"/>
            <a:ext cx="4572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СПАСИБО ГЕРОЯМ, 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СПАСИБО СОЛДАТАМ,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Что МИР подарили, 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Тогда - в сорок пятом !!!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Вы кровью 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пОтом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Добыли ПОБЕДУ.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мОлоды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были,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Сейчас - уже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дЕды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Мы ЭТУ ПОБЕДУ -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Вовек не забудем !!!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Пусть МИРНОЕ солнце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Сияет всем людям !!!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Пусть счастье и радость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Живут на планете !!!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Ведь мир очень нужен -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взрослым, и детям !!!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Ольга Маслова.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332656"/>
            <a:ext cx="439248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СПАСИБО ГЕРОЯМ,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СПАСИБО СОЛДАТАМ,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 МИР подарили,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Тогда - в сорок пятом !!!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кровью 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пОтом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Добыли ПОБЕДУ.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мОлоды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были,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Сейчас - уже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дЕды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Мы ЭТУ ПОБЕДУ 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Вовек не забудем !!!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МИРНОЕ солнце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Сияет всем людям !!!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счастье и радость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Живут на планете !!!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Ведь мир очень нужен 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взрослым, и детям !!!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Ольга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Маслова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mg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1052736"/>
            <a:ext cx="66967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72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СПАСИБО  ЗА ВНИМАНИЕ !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1964</TotalTime>
  <Words>141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Проект «День Победы»</vt:lpstr>
      <vt:lpstr>Слайд 3</vt:lpstr>
      <vt:lpstr>Интервью о войне</vt:lpstr>
      <vt:lpstr>Слайд 5</vt:lpstr>
      <vt:lpstr>Слайд 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68</cp:revision>
  <dcterms:created xsi:type="dcterms:W3CDTF">2019-04-02T08:20:05Z</dcterms:created>
  <dcterms:modified xsi:type="dcterms:W3CDTF">2019-04-03T17:12:18Z</dcterms:modified>
</cp:coreProperties>
</file>