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B976E31-F014-4346-9E71-A6B17F7D5F5B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CAAB5FA-BEE4-4E22-9867-0DCC2BF883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8%D0%B6%D0%B5%D0%B3%D0%BE%D1%80%D0%BE%D0%B4%D1%81%D0%BA%D0%B8%D0%B9_%D0%B3%D0%BE%D1%81%D1%83%D0%B4%D0%B0%D1%80%D1%81%D1%82%D0%B2%D0%B5%D0%BD%D0%BD%D1%8B%D0%B9_%D1%82%D0%B5%D1%85%D0%BD%D0%B8%D1%87%D0%B5%D1%81%D0%BA%D0%B8%D0%B9_%D1%83%D0%BD%D0%B8%D0%B2%D0%B5%D1%80%D1%81%D0%B8%D1%82%D0%B5%D1%82" TargetMode="External"/><Relationship Id="rId2" Type="http://schemas.openxmlformats.org/officeDocument/2006/relationships/hyperlink" Target="https://ru.wikipedia.org/wiki/%D0%A6%D0%B5%D0%BD%D1%82%D1%80%D0%B0%D0%BB%D1%8C%D0%BD%D0%BE%D0%B5_%D0%BA%D0%BE%D0%BD%D1%81%D1%82%D1%80%D1%83%D0%BA%D1%82%D0%BE%D1%80%D1%81%D0%BA%D0%BE%D0%B5_%D0%B1%D1%8E%D1%80%D0%BE_%D0%BF%D0%BE_%D1%81%D1%83%D0%B4%D0%B0%D0%BC_%D0%BD%D0%B0_%D0%BF%D0%BE%D0%B4%D0%B2%D0%BE%D0%B4%D0%BD%D1%8B%D1%85_%D0%BA%D1%80%D1%8B%D0%BB%D1%8C%D1%8F%D1%8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%D0%A3%D0%BB%D0%B8%D1%86%D0%B0_%D0%A3%D0%BB%D1%8C%D1%8F%D0%BD%D0%BE%D0%B2%D0%B0_(%D0%9D%D0%B8%D0%B6%D0%BD%D0%B8%D0%B9_%D0%9D%D0%BE%D0%B2%D0%B3%D0%BE%D1%80%D0%BE%D0%B4)" TargetMode="External"/><Relationship Id="rId4" Type="http://schemas.openxmlformats.org/officeDocument/2006/relationships/hyperlink" Target="https://ru.wikipedia.org/wiki/%D0%A1%D0%BE%D1%80%D0%BC%D0%BE%D0%B2%D0%B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bagira.guru/image-504-orig.html?format=raw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orona.ru/dyn_images/img21467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5%D0%BB%D0%B8%D0%B7%D0%B0%D0%B2%D0%B5%D1%82%D0%B0_I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4632" cy="2520279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Богатства, отданные людям. Р.Е. Алексеев - конструктор летучих кораблей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148064" y="4149080"/>
            <a:ext cx="3744416" cy="216024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Проектную работу по окружающему миру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ыполнил ученик 3 А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гимназии №2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Ворожцов Кирилл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ирилл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12" y="3573016"/>
            <a:ext cx="4334023" cy="288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23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3960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понизили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начальника отдела, потом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простого конструктора и даже запретили присутствовать на испытаниях собственных машин…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удивляться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душевным качествам и выдержке Алексеева, который продолжал негласно руководить работой своего КБ и даже тайно летать в Каспийск на испытания.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Картинки по запросу экраноплан орле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72706"/>
            <a:ext cx="4499718" cy="337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4005064"/>
            <a:ext cx="50040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1979 г «Орлёнок» был принят на вооружение. Десантный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экраноплан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развивал скорость до 500 км/час, брал на борт 200 морских пехотинцев в полной экипировке или две боевые машины.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352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январе 1980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испытаниях пассажирской модели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Ростислав Евгеньевич получил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травму и в феврале гениального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изобретателя не стало. А спустя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года он был посмертно удостоен Государственной премии СССР.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1986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спустили на воду задуманный Алексеевым ударный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-ракетоносец «Лунь», вошедший в Каспийскую флотилию, но так и оставшийся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единственным.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avatars.mds.yandex.net/get-zen_doc/198938/pub_5c795832677b0c00b3a3f0e3_5c79635340d62600b34277f0/scale_2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12" y="2915161"/>
            <a:ext cx="6779800" cy="353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62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Памятники Р.Е. Алексееву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Кирилл\800px-Могила_конструктора_Р.Е._Алексеев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3400" y="530225"/>
            <a:ext cx="3294137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Кирилл\800px-Алексеев_Р._Е._пам_Сормов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4739" y="530225"/>
            <a:ext cx="3233471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13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Памятные места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Н.Новгороде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6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  <a:hlinkClick r:id="rId2" tooltip="Центральное конструкторское бюро по судам на подводных крыльях"/>
              </a:rPr>
              <a:t>Центральное Конструкторское бюро по судам на подводных крыльях имени Р. Е. Алексеева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(ЦКБ по СПК).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 tooltip="Нижегородский государственный технический университет"/>
              </a:rPr>
              <a:t>Нижегородский государственный технический университет имени Алексеева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(имя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присвоено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2007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Там же установлен бюст Ростислава Алексеева и памятник-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экраноплан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установленный в 2016 году в честь 100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конструктора.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Школа с углублённым изучением отдельных предметов № 183 им. Р. Алексеева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центре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4" tooltip="Сормово"/>
              </a:rPr>
              <a:t>Сормовского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4" tooltip="Сормово"/>
              </a:rPr>
              <a:t> района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именем Алексеева названа площадь, в начале Юбилейного бульвара установлен памятник Алексееву, на улице Коминтерна установлена памятная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звезда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Мемориальная доска на доме 45а по улице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 tooltip="Улица Ульянова (Нижний Новгород)"/>
              </a:rPr>
              <a:t>Ульянова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где жила семья Алексеевых</a:t>
            </a:r>
          </a:p>
        </p:txBody>
      </p:sp>
    </p:spTree>
    <p:extLst>
      <p:ext uri="{BB962C8B-B14F-4D97-AF65-F5344CB8AC3E}">
        <p14:creationId xmlns:p14="http://schemas.microsoft.com/office/powerpoint/2010/main" val="1921425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85590"/>
            <a:ext cx="8219256" cy="132373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Идеи конструктора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Р.Е.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Алексеева намного опередили своё время. Не все задумки воплотились в жизнь, но его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корабли на подводных крыльях, суда на воздушной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подушке открыли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новую эпоху в истории кораблестроения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Фото: конструктор Ростислав Алексеев, интересные факты">
            <a:hlinkClick r:id="rId2" tooltip="&quot;Фото: конструктор Ростислав Алексеев, интересные факты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3312368" cy="28902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378904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 наша страна возвращается на лидирующие позиции среди высокотехнологичных держав. Уже начат выпуск обновленных «Комет» и «Валдаев-45Р», проектируются «Циклоны» и «Метеоры V2», к 2027 г запланирован серийный выпуск ракетного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экраноплана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«Орлан».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7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6030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Цель работы – рассказать о замечательных делах знаменитого нижегородца на благо других людей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План: 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биография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изобретения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памятные места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60631"/>
            <a:ext cx="4731727" cy="337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184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99992" y="1052736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Ростислав Алексеев родился в 1916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городе Новозыбков в семье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агронома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школьной учительницы. Его детство не было отмечено ничем особенным. Родители никогда не ругали четверых своих отпрысков, ничего им не запрещали, зато учили думать и работать.</a:t>
            </a:r>
          </a:p>
        </p:txBody>
      </p:sp>
      <p:pic>
        <p:nvPicPr>
          <p:cNvPr id="2050" name="Picture 2" descr="Картинки по запросу ростислав алексе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2" y="1052736"/>
            <a:ext cx="3076200" cy="431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591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9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1935-1941гг.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Ростислав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учился в Горьковском индустриальном институте имени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Жданова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кораблестроительном факультете.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был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направлен на завод «Красное Сормово», где работал контрольным мастером выпуска танков. Здесь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впервые проявил себя 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изобретатель, начальство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выделило ему небольшую лабораторию и разрешение 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часа в день заниматься своими разработками. Так осенью 1943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 собран первый образец торпедного катера на подводных крыльях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1948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Севастополе прошли испытания торпедного катера «123-БИС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D:\документы1\ФОТО ЦКБ\Отчёт А-11\img508 - копия.jpg"/>
          <p:cNvPicPr>
            <a:picLocks noChangeAspect="1" noChangeArrowheads="1"/>
          </p:cNvPicPr>
          <p:nvPr/>
        </p:nvPicPr>
        <p:blipFill>
          <a:blip r:embed="rId2" cstate="print"/>
          <a:srcRect b="12552"/>
          <a:stretch>
            <a:fillRect/>
          </a:stretch>
        </p:blipFill>
        <p:spPr bwMode="auto">
          <a:xfrm>
            <a:off x="553752" y="3645024"/>
            <a:ext cx="7964487" cy="28436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50907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212976"/>
            <a:ext cx="87215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1954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гидролаборатория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«Красном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Сормово»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стала филиалом ЦКБ-19 и получила заказ на постройку первого в Союзе пассажирского теплохода на подводных крыльях. Своё детище, рассчитанное на перевозку 66 человек, Алексеев назвал «Ракетой» и собственноручно привёл в Москву летом 1957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СПК поражало воображение современников не только скоростью, комфортабельностью, но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невероятным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космическим дизайном, разработанным под руководством самого Алексеева,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имевшего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художественное образование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4" name="Picture 2" descr="Raketa 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2219"/>
            <a:ext cx="4248471" cy="276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engoroda-nn.ru/media/k2/items/cache/454ac501e8357328d8f449ae92cebb1c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9605"/>
            <a:ext cx="3608982" cy="270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812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oborona.ru/dyn_images/img21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74436"/>
            <a:ext cx="5531768" cy="398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428" y="476672"/>
            <a:ext cx="85070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Была создана целая линейка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гражданских теплоходов.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Тысячи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стремительных «Ракет», «Метеоров», «Восходов», «Комет» с ветерком катали миллионы пассажиров между речными вокзалами и морскими портами не только в СССР, но и в десятках стран Европы и Америки.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3298050"/>
            <a:ext cx="2304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Ее Величество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Елизавета II"/>
              </a:rPr>
              <a:t>королева Великобритании Елизавета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Елизавета II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выходит из «Ракеты» после прогулки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Темзе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68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05064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Кроме художественных талантов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Алексеев обладал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токарными и слесарными навыками, сам собирал и испытывал свои корабли. И до, и после войны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активно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занимался парусным спортом, не раз выигрывая регаты на судах собственной постройки. В 1946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получил звание «Мастер спорта СССР». Помимо яхт Алексеев занимался парашютизмом, греблей, мотогонками, водными и горными лыжами, дельтапланеризмом, подводным плаванием, управлял вертолётами и самолётами нескольких видов.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Картинки по запросу ростислав алексе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9388"/>
            <a:ext cx="6124575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29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1962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приступил к разработке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«КМ» (корабль-макет), названного западными спецслужбами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Каспийским монстром».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Аппарат имел действительно гигантские размеры и взлётную массу 544 тонны. Свой первый полёт «КМ» совершил в 1966 году. В целом испытания прошли удачно, но первый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требовал массу доработок.</a:t>
            </a:r>
          </a:p>
        </p:txBody>
      </p:sp>
      <p:pic>
        <p:nvPicPr>
          <p:cNvPr id="10242" name="Picture 2" descr="Картинки по запросу экраноплан каспийский монс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504" y="3140968"/>
            <a:ext cx="5715000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49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719047"/>
            <a:ext cx="4032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всё же в начале 1970-х годов КБ Алексеева получило заказ на разработку десантного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экраноплана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ВМФ. Через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года разработчиков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вынудили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провести ходовые испытания ещё «сырого» «Орлёнка». Испытания закончились аварией. </a:t>
            </a:r>
          </a:p>
        </p:txBody>
      </p:sp>
      <p:pic>
        <p:nvPicPr>
          <p:cNvPr id="6146" name="Picture 2" descr="https://upload.wikimedia.org/wikipedia/commons/thumb/8/89/A-90_Orlyonok_4.JPG/1024px-A-90_Orlyonok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1869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755576" y="451826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умение и выдержка Ростислава Евгеньевича, перехватившего управление у пилота, позволили довести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экраноплан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базы. Никто не пострадал, зато главного конструктора наказали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28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211</TotalTime>
  <Words>697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Богатства, отданные людям. Р.Е. Алексеев - конструктор летучих кораблей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Памятники Р.Е. Алексееву</vt:lpstr>
      <vt:lpstr>Памятные места в Н.Новгороде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2019-09-28T08:29:29Z</dcterms:created>
  <dcterms:modified xsi:type="dcterms:W3CDTF">2019-09-28T12:22:20Z</dcterms:modified>
</cp:coreProperties>
</file>