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Молодёжи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Онлайн-урок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10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152127"/>
          </a:xfrm>
        </p:spPr>
        <p:txBody>
          <a:bodyPr>
            <a:normAutofit/>
          </a:bodyPr>
          <a:lstStyle/>
          <a:p>
            <a:pPr algn="l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такие хипстеры?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628800"/>
            <a:ext cx="8352928" cy="4010000"/>
          </a:xfrm>
        </p:spPr>
        <p:txBody>
          <a:bodyPr/>
          <a:lstStyle/>
          <a:p>
            <a:pPr marL="514350" indent="-514350" algn="l">
              <a:buAutoNum type="arabicParenR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молодежи, которая любит музыку в стиле хип-хоп;</a:t>
            </a:r>
          </a:p>
          <a:p>
            <a:pPr marL="514350" indent="-514350" algn="l">
              <a:buAutoNum type="arabicParenR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молодежи, которая знает все новинки гаджетов и активно пользуется ими;</a:t>
            </a:r>
          </a:p>
          <a:p>
            <a:pPr marL="514350" indent="-514350" algn="l">
              <a:buAutoNum type="arabicParenR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молодежи, которая танцует уличные танцы на городских площадках</a:t>
            </a:r>
          </a:p>
          <a:p>
            <a:pPr marL="514350" indent="-514350" algn="l">
              <a:buAutoNum type="arabicParenR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050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14350" lvl="0" indent="-514350">
              <a:spcBef>
                <a:spcPct val="20000"/>
              </a:spcBef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Группа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молодежи, которая знает все новинки гаджетов и активно пользуется 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ими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196752"/>
            <a:ext cx="3816424" cy="5544616"/>
          </a:xfrm>
        </p:spPr>
      </p:pic>
    </p:spTree>
    <p:extLst>
      <p:ext uri="{BB962C8B-B14F-4D97-AF65-F5344CB8AC3E}">
        <p14:creationId xmlns:p14="http://schemas.microsoft.com/office/powerpoint/2010/main" val="114177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224135"/>
          </a:xfrm>
        </p:spPr>
        <p:txBody>
          <a:bodyPr>
            <a:normAutofit/>
          </a:bodyPr>
          <a:lstStyle/>
          <a:p>
            <a:pPr algn="l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такие воркаутеры?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060848"/>
            <a:ext cx="7992888" cy="3577952"/>
          </a:xfrm>
        </p:spPr>
        <p:txBody>
          <a:bodyPr>
            <a:noAutofit/>
          </a:bodyPr>
          <a:lstStyle/>
          <a:p>
            <a:pPr marL="514350" indent="-514350" algn="l">
              <a:buAutoNum type="arabicParenR"/>
            </a:pP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Уличные гимнасты, </a:t>
            </a:r>
          </a:p>
          <a:p>
            <a:pPr marL="514350" indent="-514350" algn="l">
              <a:buAutoNum type="arabicParenR"/>
            </a:pP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Уличные танцоры;</a:t>
            </a:r>
          </a:p>
          <a:p>
            <a:pPr marL="514350" indent="-514350" algn="l">
              <a:buAutoNum type="arabicParenR"/>
            </a:pP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Уличные музыканты;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08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Воркаутеры – уличные гимнасты (турникмены)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224" y="1600200"/>
            <a:ext cx="6785551" cy="4525963"/>
          </a:xfrm>
        </p:spPr>
      </p:pic>
    </p:spTree>
    <p:extLst>
      <p:ext uri="{BB962C8B-B14F-4D97-AF65-F5344CB8AC3E}">
        <p14:creationId xmlns:p14="http://schemas.microsoft.com/office/powerpoint/2010/main" val="355351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224135"/>
          </a:xfrm>
        </p:spPr>
        <p:txBody>
          <a:bodyPr>
            <a:noAutofit/>
          </a:bodyPr>
          <a:lstStyle/>
          <a:p>
            <a:pPr algn="l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на молодежном языке обозначает слово «Ящик»?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564904"/>
            <a:ext cx="7992888" cy="3744416"/>
          </a:xfrm>
        </p:spPr>
        <p:txBody>
          <a:bodyPr>
            <a:normAutofit/>
          </a:bodyPr>
          <a:lstStyle/>
          <a:p>
            <a:pPr marL="514350" indent="-514350" algn="l">
              <a:buAutoNum type="arabicParenR"/>
            </a:pP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Коробка;</a:t>
            </a:r>
          </a:p>
          <a:p>
            <a:pPr marL="514350" indent="-514350" algn="l">
              <a:buAutoNum type="arabicParenR"/>
            </a:pP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Телевизор;</a:t>
            </a:r>
          </a:p>
          <a:p>
            <a:pPr marL="514350" indent="-514350" algn="l">
              <a:buAutoNum type="arabicParenR"/>
            </a:pP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Компьютер;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16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440159"/>
          </a:xfrm>
        </p:spPr>
        <p:txBody>
          <a:bodyPr>
            <a:noAutofit/>
          </a:bodyPr>
          <a:lstStyle/>
          <a:p>
            <a:pPr algn="l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на молодежном языке обозначает слово «Левый»?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276872"/>
            <a:ext cx="7848872" cy="3361928"/>
          </a:xfrm>
        </p:spPr>
        <p:txBody>
          <a:bodyPr/>
          <a:lstStyle/>
          <a:p>
            <a:pPr marL="514350" indent="-514350" algn="l">
              <a:buAutoNum type="arabicParenR"/>
            </a:pP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Интересный;</a:t>
            </a:r>
          </a:p>
          <a:p>
            <a:pPr marL="514350" indent="-514350" algn="l">
              <a:buAutoNum type="arabicParenR"/>
            </a:pP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Добрый;</a:t>
            </a:r>
          </a:p>
          <a:p>
            <a:pPr marL="514350" indent="-514350" algn="l">
              <a:buAutoNum type="arabicParenR"/>
            </a:pP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Неправильный;</a:t>
            </a:r>
          </a:p>
          <a:p>
            <a:pPr marL="514350" indent="-514350" algn="l">
              <a:buAutoNum type="arabicParenR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07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224135"/>
          </a:xfrm>
        </p:spPr>
        <p:txBody>
          <a:bodyPr>
            <a:noAutofit/>
          </a:bodyPr>
          <a:lstStyle/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на молодежном языке обозначает слово «Ляпнуть»?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916832"/>
            <a:ext cx="7848872" cy="3721968"/>
          </a:xfrm>
        </p:spPr>
        <p:txBody>
          <a:bodyPr>
            <a:normAutofit/>
          </a:bodyPr>
          <a:lstStyle/>
          <a:p>
            <a:pPr marL="514350" indent="-514350" algn="l">
              <a:buAutoNum type="arabicParenR"/>
            </a:pP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Купить;</a:t>
            </a:r>
          </a:p>
          <a:p>
            <a:pPr marL="514350" indent="-514350" algn="l">
              <a:buAutoNum type="arabicParenR"/>
            </a:pP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Наврать;</a:t>
            </a:r>
          </a:p>
          <a:p>
            <a:pPr marL="514350" indent="-514350" algn="l">
              <a:buAutoNum type="arabicParenR"/>
            </a:pP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Сказать что-то невпопад;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4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24135"/>
          </a:xfrm>
        </p:spPr>
        <p:txBody>
          <a:bodyPr>
            <a:noAutofit/>
          </a:bodyPr>
          <a:lstStyle/>
          <a:p>
            <a:pPr algn="l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на молодежном языке обозначает слово «Клава»?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988840"/>
            <a:ext cx="7992888" cy="3649960"/>
          </a:xfrm>
        </p:spPr>
        <p:txBody>
          <a:bodyPr>
            <a:normAutofit/>
          </a:bodyPr>
          <a:lstStyle/>
          <a:p>
            <a:pPr marL="514350" indent="-514350" algn="l">
              <a:buAutoNum type="arabicParenR"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Имя девочки;</a:t>
            </a:r>
          </a:p>
          <a:p>
            <a:pPr marL="514350" indent="-514350" algn="l">
              <a:buAutoNum type="arabicParenR"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Клавиатура;</a:t>
            </a:r>
          </a:p>
          <a:p>
            <a:pPr marL="514350" indent="-514350" algn="l">
              <a:buAutoNum type="arabicParenR"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Глупый человек;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3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124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День Молодёжи</vt:lpstr>
      <vt:lpstr>Кто такие хипстеры?</vt:lpstr>
      <vt:lpstr> Группа молодежи, которая знает все новинки гаджетов и активно пользуется ими </vt:lpstr>
      <vt:lpstr>Кто такие воркаутеры?</vt:lpstr>
      <vt:lpstr>Воркаутеры – уличные гимнасты (турникмены)</vt:lpstr>
      <vt:lpstr>Что на молодежном языке обозначает слово «Ящик»?</vt:lpstr>
      <vt:lpstr>Что на молодежном языке обозначает слово «Левый»?</vt:lpstr>
      <vt:lpstr>Что на молодежном языке обозначает слово «Ляпнуть»?</vt:lpstr>
      <vt:lpstr>Что на молодежном языке обозначает слово «Клава»?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Молодёжи</dc:title>
  <dc:creator>SerGooSe</dc:creator>
  <cp:lastModifiedBy>SerGooSe</cp:lastModifiedBy>
  <cp:revision>4</cp:revision>
  <dcterms:created xsi:type="dcterms:W3CDTF">2020-06-24T14:38:57Z</dcterms:created>
  <dcterms:modified xsi:type="dcterms:W3CDTF">2020-06-25T12:36:21Z</dcterms:modified>
</cp:coreProperties>
</file>